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60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88" r:id="rId17"/>
    <p:sldId id="285" r:id="rId18"/>
    <p:sldId id="273" r:id="rId19"/>
    <p:sldId id="281" r:id="rId20"/>
    <p:sldId id="275" r:id="rId21"/>
    <p:sldId id="28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0020" autoAdjust="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3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 – KS3 and KS4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Compare colleges and sixth form courses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247900"/>
            <a:ext cx="3651484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Unifrog helps you to compare colleges and sixth form courses at different levels so you can find what’s suitable for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9A1DE-472A-462C-BB45-035F354E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" t="19614" r="2047" b="6203"/>
          <a:stretch/>
        </p:blipFill>
        <p:spPr>
          <a:xfrm>
            <a:off x="4184402" y="2247900"/>
            <a:ext cx="8007598" cy="36506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95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84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Shortlist your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favourite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courses before applying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00E3B-E7D1-4262-841F-34C2ACB3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9" y="1489967"/>
            <a:ext cx="9918700" cy="4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21966"/>
            <a:ext cx="442912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87657" y="1337627"/>
            <a:ext cx="11416685" cy="532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what subjects you would be interested in studying Post 16 and how these choices can lead to different career paths and further education.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Discover and sign up to online courses in areas that you’re interested in and see what is needed to make a successful application to a College/Sixth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Support in writing a CV and Cover Letter.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Record key activities and achievements to use in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92836"/>
            <a:ext cx="660702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mailboxes).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password.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474582"/>
            <a:ext cx="3241798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When you sign in for the first time, you will use a Form Code which will link you with your Form Tutor.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5428213"/>
            <a:ext cx="927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smtClean="0">
                <a:latin typeface="Open sans" panose="020B0606030504020204"/>
              </a:rPr>
              <a:t>Your form </a:t>
            </a:r>
            <a:r>
              <a:rPr lang="en-GB" sz="2400" dirty="0" smtClean="0">
                <a:latin typeface="Open sans" panose="020B0606030504020204"/>
              </a:rPr>
              <a:t>code is UNPL[tutor group </a:t>
            </a:r>
            <a:r>
              <a:rPr lang="en-GB" sz="2400" dirty="0" smtClean="0">
                <a:latin typeface="Open sans" panose="020B0606030504020204"/>
              </a:rPr>
              <a:t>number]25</a:t>
            </a:r>
            <a:endParaRPr lang="en-GB" sz="2400" dirty="0" smtClean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Open sans" panose="020B0606030504020204"/>
              </a:rPr>
              <a:t>So if you are in </a:t>
            </a:r>
            <a:r>
              <a:rPr lang="en-GB" sz="2400" dirty="0">
                <a:latin typeface="Open sans" panose="020B0606030504020204"/>
              </a:rPr>
              <a:t>9</a:t>
            </a:r>
            <a:r>
              <a:rPr lang="en-GB" sz="2400" dirty="0" smtClean="0">
                <a:latin typeface="Open sans" panose="020B0606030504020204"/>
              </a:rPr>
              <a:t>.3</a:t>
            </a:r>
            <a:r>
              <a:rPr lang="en-GB" sz="2400" dirty="0" smtClean="0">
                <a:latin typeface="Open sans" panose="020B0606030504020204"/>
              </a:rPr>
              <a:t>, your form code will be </a:t>
            </a:r>
            <a:r>
              <a:rPr lang="en-GB" sz="2400" dirty="0" smtClean="0">
                <a:latin typeface="Open sans" panose="020B0606030504020204"/>
              </a:rPr>
              <a:t>UNPL325</a:t>
            </a:r>
            <a:endParaRPr lang="en-GB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734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9</a:t>
            </a:r>
            <a:r>
              <a:rPr lang="en-GB" dirty="0" smtClean="0"/>
              <a:t> </a:t>
            </a:r>
            <a:r>
              <a:rPr lang="en-GB" dirty="0" smtClean="0"/>
              <a:t>form codes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27755" y="1779687"/>
            <a:ext cx="9970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9</a:t>
            </a:r>
            <a:r>
              <a:rPr lang="en-GB" sz="2400" dirty="0" smtClean="0">
                <a:latin typeface="Open sans" panose="020B0606030504020204"/>
              </a:rPr>
              <a:t>.1- UNPL125</a:t>
            </a:r>
            <a:endParaRPr lang="en-GB" sz="2400" dirty="0" smtClean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9</a:t>
            </a:r>
            <a:r>
              <a:rPr lang="en-GB" sz="2400" dirty="0" smtClean="0">
                <a:latin typeface="Open sans" panose="020B0606030504020204"/>
              </a:rPr>
              <a:t>.2- UNPL225</a:t>
            </a: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Open sans" panose="020B0606030504020204"/>
              </a:rPr>
              <a:t>9.3- UNPL325</a:t>
            </a: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9</a:t>
            </a:r>
            <a:r>
              <a:rPr lang="en-GB" sz="2400" dirty="0" smtClean="0">
                <a:latin typeface="Open sans" panose="020B0606030504020204"/>
              </a:rPr>
              <a:t>.4- UNPL425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9</a:t>
            </a:r>
            <a:r>
              <a:rPr lang="en-GB" sz="2400" dirty="0" smtClean="0">
                <a:latin typeface="Open sans" panose="020B0606030504020204"/>
              </a:rPr>
              <a:t>.5- UNPL525</a:t>
            </a:r>
            <a:endParaRPr lang="en-GB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385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you cant remember your password?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90810" y="2066176"/>
            <a:ext cx="9970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Open sans" panose="020B0606030504020204"/>
              </a:rPr>
              <a:t>Your username will be your email address- you should have used your school one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Open sans" panose="020B0606030504020204"/>
              </a:rPr>
              <a:t>If you cant remember your password, click the “forgotten password” function and it should email you a reset link.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Open sans" panose="020B0606030504020204"/>
              </a:rPr>
              <a:t>Use your email to reset the password and get going</a:t>
            </a:r>
            <a:endParaRPr lang="en-GB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945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426431"/>
            <a:ext cx="3228975" cy="224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Enter your form code and use an email address that you access frequently.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269052"/>
            <a:ext cx="3244696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forget your password, hit the link to reset 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6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319399"/>
            <a:ext cx="5577494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313" y="2176669"/>
            <a:ext cx="4888396" cy="30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9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386145"/>
            <a:ext cx="8895425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 can help you make decisions </a:t>
            </a: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your college and sixth form choices and what you want to study.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Later, it will help select the university or apprenticeship that’s right for you.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  <a:endParaRPr lang="en-GB" sz="8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40" y="1670464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8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33182" y="1570811"/>
            <a:ext cx="5814875" cy="48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Unifrog can support your future decision-making and career options.</a:t>
            </a:r>
          </a:p>
          <a:p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16DF4-64F7-4DE8-AC5D-66CFDCA8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3" y="1676587"/>
            <a:ext cx="10986754" cy="45421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8633-9D86-4BFB-91FC-5E184693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13958"/>
            <a:ext cx="2228850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16929-4DE9-44C6-AF97-9E620FFF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37" y="2135357"/>
            <a:ext cx="220648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8" b="5098"/>
          <a:stretch/>
        </p:blipFill>
        <p:spPr>
          <a:xfrm>
            <a:off x="5499898" y="1690688"/>
            <a:ext cx="5896804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549548"/>
            <a:ext cx="408798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Exploring pathways </a:t>
            </a:r>
            <a:r>
              <a:rPr lang="en-US" sz="2400" dirty="0">
                <a:latin typeface="Open Sans"/>
              </a:rPr>
              <a:t>section to research the career pathways and subject fields that lie beyond school or college, and understand how to access them.</a:t>
            </a:r>
            <a:endParaRPr lang="en-GB" sz="2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97606"/>
            <a:ext cx="4261283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Searching for opportunities </a:t>
            </a:r>
            <a:r>
              <a:rPr lang="en-US" sz="2400" dirty="0">
                <a:latin typeface="Open Sans"/>
              </a:rPr>
              <a:t>section to compare universities, degree options, apprenticeships and college courses.</a:t>
            </a:r>
            <a:endParaRPr lang="en-GB" sz="24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 b="4951"/>
          <a:stretch/>
        </p:blipFill>
        <p:spPr>
          <a:xfrm>
            <a:off x="5124542" y="1778159"/>
            <a:ext cx="6762750" cy="4382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40B05-6F35-4F3D-8A6B-1D582A837DE5}"/>
              </a:ext>
            </a:extLst>
          </p:cNvPr>
          <p:cNvSpPr/>
          <p:nvPr/>
        </p:nvSpPr>
        <p:spPr>
          <a:xfrm>
            <a:off x="5486400" y="6161104"/>
            <a:ext cx="2723322" cy="398722"/>
          </a:xfrm>
          <a:prstGeom prst="rect">
            <a:avLst/>
          </a:prstGeom>
          <a:solidFill>
            <a:srgbClr val="16DD36"/>
          </a:solidFill>
          <a:ln>
            <a:solidFill>
              <a:srgbClr val="16D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010B1-1E72-42A1-93F8-A8E6083081DC}"/>
              </a:ext>
            </a:extLst>
          </p:cNvPr>
          <p:cNvSpPr/>
          <p:nvPr/>
        </p:nvSpPr>
        <p:spPr>
          <a:xfrm>
            <a:off x="5351152" y="1878496"/>
            <a:ext cx="3107048" cy="489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2931-1672-4893-B75D-B57AAC33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73" y="1588381"/>
            <a:ext cx="2924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810897"/>
            <a:ext cx="3679120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4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2700" b="995"/>
          <a:stretch/>
        </p:blipFill>
        <p:spPr>
          <a:xfrm>
            <a:off x="4545320" y="1873189"/>
            <a:ext cx="7426789" cy="38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520196"/>
            <a:ext cx="4704383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Updated every 24 hours, use </a:t>
            </a:r>
            <a:r>
              <a:rPr lang="en-US" sz="2400" dirty="0" err="1">
                <a:latin typeface="Open sans" panose="020B0606030504020204"/>
              </a:rPr>
              <a:t>Unifrog</a:t>
            </a:r>
            <a:r>
              <a:rPr lang="en-US" sz="2400" dirty="0">
                <a:latin typeface="Open sans" panose="020B0606030504020204"/>
              </a:rPr>
              <a:t> to find Apprenticeships which interest you. </a:t>
            </a:r>
            <a:r>
              <a:rPr lang="en-GB" sz="24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3 levels of Apprenticeships available; choose the level that works for you with the qualifications you already have and what you want your next step to be.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309683"/>
            <a:ext cx="3746378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8" y="1690688"/>
            <a:ext cx="6918664" cy="4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715</Words>
  <Application>Microsoft Office PowerPoint</Application>
  <PresentationFormat>Widescreen</PresentationFormat>
  <Paragraphs>79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Open Sans Semibold</vt:lpstr>
      <vt:lpstr>Open sans</vt:lpstr>
      <vt:lpstr>Calibri Light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9 form codes</vt:lpstr>
      <vt:lpstr>What if you cant remember your password?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A Edwards Staff 8924004</cp:lastModifiedBy>
  <cp:revision>36</cp:revision>
  <dcterms:created xsi:type="dcterms:W3CDTF">2019-01-08T10:34:32Z</dcterms:created>
  <dcterms:modified xsi:type="dcterms:W3CDTF">2021-02-11T15:27:21Z</dcterms:modified>
</cp:coreProperties>
</file>