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C008D"/>
    <a:srgbClr val="002D73"/>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09C278-F507-4106-A88F-A83BE7106285}" v="368" dt="2025-06-30T08:44:23.321"/>
    <p1510:client id="{E8E99E75-1460-DEAC-5AEA-833022631FA3}" v="4" dt="2025-06-30T15:34:35.65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65" autoAdjust="0"/>
    <p:restoredTop sz="94660"/>
  </p:normalViewPr>
  <p:slideViewPr>
    <p:cSldViewPr snapToGrid="0">
      <p:cViewPr varScale="1">
        <p:scale>
          <a:sx n="54" d="100"/>
          <a:sy n="54" d="100"/>
        </p:scale>
        <p:origin x="2683"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 Stoker Staff 8924004" userId="6d9cde30-2dd0-42e1-966f-81687867caee" providerId="ADAL" clId="{5109C278-F507-4106-A88F-A83BE7106285}"/>
    <pc:docChg chg="custSel addSld modSld">
      <pc:chgData name="A Stoker Staff 8924004" userId="6d9cde30-2dd0-42e1-966f-81687867caee" providerId="ADAL" clId="{5109C278-F507-4106-A88F-A83BE7106285}" dt="2025-06-30T08:44:23.321" v="1158" actId="6549"/>
      <pc:docMkLst>
        <pc:docMk/>
      </pc:docMkLst>
      <pc:sldChg chg="addSp delSp modSp mod">
        <pc:chgData name="A Stoker Staff 8924004" userId="6d9cde30-2dd0-42e1-966f-81687867caee" providerId="ADAL" clId="{5109C278-F507-4106-A88F-A83BE7106285}" dt="2025-06-30T08:08:11.510" v="994" actId="6549"/>
        <pc:sldMkLst>
          <pc:docMk/>
          <pc:sldMk cId="724562713" sldId="256"/>
        </pc:sldMkLst>
        <pc:spChg chg="add mod">
          <ac:chgData name="A Stoker Staff 8924004" userId="6d9cde30-2dd0-42e1-966f-81687867caee" providerId="ADAL" clId="{5109C278-F507-4106-A88F-A83BE7106285}" dt="2025-06-30T00:59:13.566" v="558" actId="255"/>
          <ac:spMkLst>
            <pc:docMk/>
            <pc:sldMk cId="724562713" sldId="256"/>
            <ac:spMk id="2" creationId="{116DC21A-F6C9-D261-A571-7E00736705D8}"/>
          </ac:spMkLst>
        </pc:spChg>
        <pc:spChg chg="add mod">
          <ac:chgData name="A Stoker Staff 8924004" userId="6d9cde30-2dd0-42e1-966f-81687867caee" providerId="ADAL" clId="{5109C278-F507-4106-A88F-A83BE7106285}" dt="2025-06-30T00:59:09.044" v="557" actId="255"/>
          <ac:spMkLst>
            <pc:docMk/>
            <pc:sldMk cId="724562713" sldId="256"/>
            <ac:spMk id="5" creationId="{E285E713-6C5F-5C73-6725-F208C59E2C19}"/>
          </ac:spMkLst>
        </pc:spChg>
        <pc:spChg chg="add mod">
          <ac:chgData name="A Stoker Staff 8924004" userId="6d9cde30-2dd0-42e1-966f-81687867caee" providerId="ADAL" clId="{5109C278-F507-4106-A88F-A83BE7106285}" dt="2025-06-30T01:00:24.313" v="570" actId="1076"/>
          <ac:spMkLst>
            <pc:docMk/>
            <pc:sldMk cId="724562713" sldId="256"/>
            <ac:spMk id="8" creationId="{C7240DAD-52BF-0F51-FD54-2449750F8321}"/>
          </ac:spMkLst>
        </pc:spChg>
        <pc:spChg chg="mod topLvl">
          <ac:chgData name="A Stoker Staff 8924004" userId="6d9cde30-2dd0-42e1-966f-81687867caee" providerId="ADAL" clId="{5109C278-F507-4106-A88F-A83BE7106285}" dt="2025-06-30T01:01:17.562" v="574" actId="21"/>
          <ac:spMkLst>
            <pc:docMk/>
            <pc:sldMk cId="724562713" sldId="256"/>
            <ac:spMk id="21" creationId="{48BD6458-CAA0-CD1F-EC67-5A37444A45E5}"/>
          </ac:spMkLst>
        </pc:spChg>
        <pc:spChg chg="add mod">
          <ac:chgData name="A Stoker Staff 8924004" userId="6d9cde30-2dd0-42e1-966f-81687867caee" providerId="ADAL" clId="{5109C278-F507-4106-A88F-A83BE7106285}" dt="2025-06-30T01:00:10.870" v="569" actId="1076"/>
          <ac:spMkLst>
            <pc:docMk/>
            <pc:sldMk cId="724562713" sldId="256"/>
            <ac:spMk id="22" creationId="{0B6E9B8F-6F61-A7C1-A4FD-E11374877D57}"/>
          </ac:spMkLst>
        </pc:spChg>
        <pc:spChg chg="del mod topLvl">
          <ac:chgData name="A Stoker Staff 8924004" userId="6d9cde30-2dd0-42e1-966f-81687867caee" providerId="ADAL" clId="{5109C278-F507-4106-A88F-A83BE7106285}" dt="2025-06-30T01:01:17.562" v="574" actId="21"/>
          <ac:spMkLst>
            <pc:docMk/>
            <pc:sldMk cId="724562713" sldId="256"/>
            <ac:spMk id="24" creationId="{C5188C2A-3879-9E21-832A-0DCACE670751}"/>
          </ac:spMkLst>
        </pc:spChg>
        <pc:spChg chg="mod">
          <ac:chgData name="A Stoker Staff 8924004" userId="6d9cde30-2dd0-42e1-966f-81687867caee" providerId="ADAL" clId="{5109C278-F507-4106-A88F-A83BE7106285}" dt="2025-06-30T01:00:28.038" v="571" actId="1076"/>
          <ac:spMkLst>
            <pc:docMk/>
            <pc:sldMk cId="724562713" sldId="256"/>
            <ac:spMk id="25" creationId="{71C84549-E8F9-ED8F-450F-2A720FFAE888}"/>
          </ac:spMkLst>
        </pc:spChg>
        <pc:spChg chg="del">
          <ac:chgData name="A Stoker Staff 8924004" userId="6d9cde30-2dd0-42e1-966f-81687867caee" providerId="ADAL" clId="{5109C278-F507-4106-A88F-A83BE7106285}" dt="2025-06-30T00:13:12.747" v="3" actId="478"/>
          <ac:spMkLst>
            <pc:docMk/>
            <pc:sldMk cId="724562713" sldId="256"/>
            <ac:spMk id="26" creationId="{3BDC5116-FCF4-99D4-6CD8-662EDD524C82}"/>
          </ac:spMkLst>
        </pc:spChg>
        <pc:spChg chg="add mod">
          <ac:chgData name="A Stoker Staff 8924004" userId="6d9cde30-2dd0-42e1-966f-81687867caee" providerId="ADAL" clId="{5109C278-F507-4106-A88F-A83BE7106285}" dt="2025-06-30T08:03:07.047" v="985" actId="255"/>
          <ac:spMkLst>
            <pc:docMk/>
            <pc:sldMk cId="724562713" sldId="256"/>
            <ac:spMk id="26" creationId="{3F1FE94E-C38F-9C79-42D7-65120865EFB4}"/>
          </ac:spMkLst>
        </pc:spChg>
        <pc:spChg chg="mod">
          <ac:chgData name="A Stoker Staff 8924004" userId="6d9cde30-2dd0-42e1-966f-81687867caee" providerId="ADAL" clId="{5109C278-F507-4106-A88F-A83BE7106285}" dt="2025-06-30T01:07:14.477" v="617" actId="1076"/>
          <ac:spMkLst>
            <pc:docMk/>
            <pc:sldMk cId="724562713" sldId="256"/>
            <ac:spMk id="27" creationId="{D3AECD58-CF10-2F3A-555B-1C136206EB6E}"/>
          </ac:spMkLst>
        </pc:spChg>
        <pc:spChg chg="mod">
          <ac:chgData name="A Stoker Staff 8924004" userId="6d9cde30-2dd0-42e1-966f-81687867caee" providerId="ADAL" clId="{5109C278-F507-4106-A88F-A83BE7106285}" dt="2025-06-30T00:37:33.757" v="11"/>
          <ac:spMkLst>
            <pc:docMk/>
            <pc:sldMk cId="724562713" sldId="256"/>
            <ac:spMk id="30" creationId="{14918FA8-C37C-19A5-04C5-E3D641ABB57A}"/>
          </ac:spMkLst>
        </pc:spChg>
        <pc:spChg chg="mod">
          <ac:chgData name="A Stoker Staff 8924004" userId="6d9cde30-2dd0-42e1-966f-81687867caee" providerId="ADAL" clId="{5109C278-F507-4106-A88F-A83BE7106285}" dt="2025-06-30T00:37:33.757" v="11"/>
          <ac:spMkLst>
            <pc:docMk/>
            <pc:sldMk cId="724562713" sldId="256"/>
            <ac:spMk id="31" creationId="{A0C28373-CA10-A598-98EC-BF03B21B84CF}"/>
          </ac:spMkLst>
        </pc:spChg>
        <pc:spChg chg="mod">
          <ac:chgData name="A Stoker Staff 8924004" userId="6d9cde30-2dd0-42e1-966f-81687867caee" providerId="ADAL" clId="{5109C278-F507-4106-A88F-A83BE7106285}" dt="2025-06-30T00:37:33.757" v="11"/>
          <ac:spMkLst>
            <pc:docMk/>
            <pc:sldMk cId="724562713" sldId="256"/>
            <ac:spMk id="34" creationId="{FDB9E5E2-6EBE-E7C3-677D-3A54505D49A6}"/>
          </ac:spMkLst>
        </pc:spChg>
        <pc:spChg chg="add mod">
          <ac:chgData name="A Stoker Staff 8924004" userId="6d9cde30-2dd0-42e1-966f-81687867caee" providerId="ADAL" clId="{5109C278-F507-4106-A88F-A83BE7106285}" dt="2025-06-30T00:42:32.738" v="84" actId="1076"/>
          <ac:spMkLst>
            <pc:docMk/>
            <pc:sldMk cId="724562713" sldId="256"/>
            <ac:spMk id="35" creationId="{E6E4DF50-0559-3979-58C4-F73697ABA4EA}"/>
          </ac:spMkLst>
        </pc:spChg>
        <pc:spChg chg="add mod">
          <ac:chgData name="A Stoker Staff 8924004" userId="6d9cde30-2dd0-42e1-966f-81687867caee" providerId="ADAL" clId="{5109C278-F507-4106-A88F-A83BE7106285}" dt="2025-06-30T08:08:11.510" v="994" actId="6549"/>
          <ac:spMkLst>
            <pc:docMk/>
            <pc:sldMk cId="724562713" sldId="256"/>
            <ac:spMk id="38" creationId="{09784AC2-4174-6A02-E44E-75295A1223FA}"/>
          </ac:spMkLst>
        </pc:spChg>
        <pc:spChg chg="del">
          <ac:chgData name="A Stoker Staff 8924004" userId="6d9cde30-2dd0-42e1-966f-81687867caee" providerId="ADAL" clId="{5109C278-F507-4106-A88F-A83BE7106285}" dt="2025-06-30T01:06:17.740" v="586" actId="478"/>
          <ac:spMkLst>
            <pc:docMk/>
            <pc:sldMk cId="724562713" sldId="256"/>
            <ac:spMk id="39" creationId="{173B0924-68C2-6B7E-5E6F-0F095869E0A3}"/>
          </ac:spMkLst>
        </pc:spChg>
        <pc:spChg chg="mod">
          <ac:chgData name="A Stoker Staff 8924004" userId="6d9cde30-2dd0-42e1-966f-81687867caee" providerId="ADAL" clId="{5109C278-F507-4106-A88F-A83BE7106285}" dt="2025-06-30T00:38:39.759" v="13"/>
          <ac:spMkLst>
            <pc:docMk/>
            <pc:sldMk cId="724562713" sldId="256"/>
            <ac:spMk id="42" creationId="{9904CA5F-5727-1845-C117-7EEDBE1936B4}"/>
          </ac:spMkLst>
        </pc:spChg>
        <pc:spChg chg="mod">
          <ac:chgData name="A Stoker Staff 8924004" userId="6d9cde30-2dd0-42e1-966f-81687867caee" providerId="ADAL" clId="{5109C278-F507-4106-A88F-A83BE7106285}" dt="2025-06-30T00:38:39.759" v="13"/>
          <ac:spMkLst>
            <pc:docMk/>
            <pc:sldMk cId="724562713" sldId="256"/>
            <ac:spMk id="45" creationId="{45C81FE3-1423-6542-E442-9C8B0324059F}"/>
          </ac:spMkLst>
        </pc:spChg>
        <pc:spChg chg="mod">
          <ac:chgData name="A Stoker Staff 8924004" userId="6d9cde30-2dd0-42e1-966f-81687867caee" providerId="ADAL" clId="{5109C278-F507-4106-A88F-A83BE7106285}" dt="2025-06-30T00:38:39.759" v="13"/>
          <ac:spMkLst>
            <pc:docMk/>
            <pc:sldMk cId="724562713" sldId="256"/>
            <ac:spMk id="46" creationId="{82C507FE-DC3D-61F8-9225-B63FF5E1F8BD}"/>
          </ac:spMkLst>
        </pc:spChg>
        <pc:spChg chg="add mod">
          <ac:chgData name="A Stoker Staff 8924004" userId="6d9cde30-2dd0-42e1-966f-81687867caee" providerId="ADAL" clId="{5109C278-F507-4106-A88F-A83BE7106285}" dt="2025-06-30T00:38:39.759" v="13"/>
          <ac:spMkLst>
            <pc:docMk/>
            <pc:sldMk cId="724562713" sldId="256"/>
            <ac:spMk id="47" creationId="{A801B928-654E-43C8-71E2-842AC5A8866D}"/>
          </ac:spMkLst>
        </pc:spChg>
        <pc:spChg chg="add mod">
          <ac:chgData name="A Stoker Staff 8924004" userId="6d9cde30-2dd0-42e1-966f-81687867caee" providerId="ADAL" clId="{5109C278-F507-4106-A88F-A83BE7106285}" dt="2025-06-30T00:38:39.759" v="13"/>
          <ac:spMkLst>
            <pc:docMk/>
            <pc:sldMk cId="724562713" sldId="256"/>
            <ac:spMk id="48" creationId="{764E0288-FB5A-D152-466E-3475A14BDC3B}"/>
          </ac:spMkLst>
        </pc:spChg>
        <pc:spChg chg="mod">
          <ac:chgData name="A Stoker Staff 8924004" userId="6d9cde30-2dd0-42e1-966f-81687867caee" providerId="ADAL" clId="{5109C278-F507-4106-A88F-A83BE7106285}" dt="2025-06-30T00:38:52.173" v="14"/>
          <ac:spMkLst>
            <pc:docMk/>
            <pc:sldMk cId="724562713" sldId="256"/>
            <ac:spMk id="52" creationId="{13DE1AEB-A157-995B-B48E-3746BCDAD6DC}"/>
          </ac:spMkLst>
        </pc:spChg>
        <pc:spChg chg="mod">
          <ac:chgData name="A Stoker Staff 8924004" userId="6d9cde30-2dd0-42e1-966f-81687867caee" providerId="ADAL" clId="{5109C278-F507-4106-A88F-A83BE7106285}" dt="2025-06-30T00:38:52.173" v="14"/>
          <ac:spMkLst>
            <pc:docMk/>
            <pc:sldMk cId="724562713" sldId="256"/>
            <ac:spMk id="54" creationId="{9E130E1D-1289-A85D-059B-FA4489B0522F}"/>
          </ac:spMkLst>
        </pc:spChg>
        <pc:spChg chg="mod">
          <ac:chgData name="A Stoker Staff 8924004" userId="6d9cde30-2dd0-42e1-966f-81687867caee" providerId="ADAL" clId="{5109C278-F507-4106-A88F-A83BE7106285}" dt="2025-06-30T00:59:58.075" v="566" actId="2710"/>
          <ac:spMkLst>
            <pc:docMk/>
            <pc:sldMk cId="724562713" sldId="256"/>
            <ac:spMk id="56" creationId="{F361752E-8494-49CA-80CE-39E0CA24D006}"/>
          </ac:spMkLst>
        </pc:spChg>
        <pc:spChg chg="add mod">
          <ac:chgData name="A Stoker Staff 8924004" userId="6d9cde30-2dd0-42e1-966f-81687867caee" providerId="ADAL" clId="{5109C278-F507-4106-A88F-A83BE7106285}" dt="2025-06-30T08:03:23.965" v="992" actId="6549"/>
          <ac:spMkLst>
            <pc:docMk/>
            <pc:sldMk cId="724562713" sldId="256"/>
            <ac:spMk id="60" creationId="{5AD39A1E-4379-737A-E7B0-FCD5716B6F1D}"/>
          </ac:spMkLst>
        </pc:spChg>
        <pc:spChg chg="add mod">
          <ac:chgData name="A Stoker Staff 8924004" userId="6d9cde30-2dd0-42e1-966f-81687867caee" providerId="ADAL" clId="{5109C278-F507-4106-A88F-A83BE7106285}" dt="2025-06-30T01:07:09.751" v="614" actId="1036"/>
          <ac:spMkLst>
            <pc:docMk/>
            <pc:sldMk cId="724562713" sldId="256"/>
            <ac:spMk id="61" creationId="{9B1585F1-143D-F47A-C88B-B954DE7F5D78}"/>
          </ac:spMkLst>
        </pc:spChg>
        <pc:spChg chg="add mod">
          <ac:chgData name="A Stoker Staff 8924004" userId="6d9cde30-2dd0-42e1-966f-81687867caee" providerId="ADAL" clId="{5109C278-F507-4106-A88F-A83BE7106285}" dt="2025-06-30T01:06:43.742" v="607" actId="1037"/>
          <ac:spMkLst>
            <pc:docMk/>
            <pc:sldMk cId="724562713" sldId="256"/>
            <ac:spMk id="63" creationId="{CDE9B5B6-5CC4-1CD9-BCE8-04D0C229A2CC}"/>
          </ac:spMkLst>
        </pc:spChg>
        <pc:grpChg chg="mod">
          <ac:chgData name="A Stoker Staff 8924004" userId="6d9cde30-2dd0-42e1-966f-81687867caee" providerId="ADAL" clId="{5109C278-F507-4106-A88F-A83BE7106285}" dt="2025-06-30T01:06:41.919" v="606" actId="1038"/>
          <ac:grpSpMkLst>
            <pc:docMk/>
            <pc:sldMk cId="724562713" sldId="256"/>
            <ac:grpSpMk id="13" creationId="{31667EFD-5C5B-465B-D9D2-08EF733CE7B6}"/>
          </ac:grpSpMkLst>
        </pc:grpChg>
        <pc:grpChg chg="add mod">
          <ac:chgData name="A Stoker Staff 8924004" userId="6d9cde30-2dd0-42e1-966f-81687867caee" providerId="ADAL" clId="{5109C278-F507-4106-A88F-A83BE7106285}" dt="2025-06-30T00:37:33.757" v="11"/>
          <ac:grpSpMkLst>
            <pc:docMk/>
            <pc:sldMk cId="724562713" sldId="256"/>
            <ac:grpSpMk id="23" creationId="{0E9FCA8F-57A1-E2FE-3DEF-2053D65BFB31}"/>
          </ac:grpSpMkLst>
        </pc:grpChg>
        <pc:grpChg chg="del mod">
          <ac:chgData name="A Stoker Staff 8924004" userId="6d9cde30-2dd0-42e1-966f-81687867caee" providerId="ADAL" clId="{5109C278-F507-4106-A88F-A83BE7106285}" dt="2025-06-30T01:01:17.562" v="574" actId="21"/>
          <ac:grpSpMkLst>
            <pc:docMk/>
            <pc:sldMk cId="724562713" sldId="256"/>
            <ac:grpSpMk id="28" creationId="{1063E13A-BE9D-D6D5-0586-504D77390697}"/>
          </ac:grpSpMkLst>
        </pc:grpChg>
        <pc:grpChg chg="del">
          <ac:chgData name="A Stoker Staff 8924004" userId="6d9cde30-2dd0-42e1-966f-81687867caee" providerId="ADAL" clId="{5109C278-F507-4106-A88F-A83BE7106285}" dt="2025-06-30T00:37:25.037" v="10" actId="478"/>
          <ac:grpSpMkLst>
            <pc:docMk/>
            <pc:sldMk cId="724562713" sldId="256"/>
            <ac:grpSpMk id="36" creationId="{8E4EBF78-387D-3512-153F-C12023A91B37}"/>
          </ac:grpSpMkLst>
        </pc:grpChg>
        <pc:grpChg chg="del">
          <ac:chgData name="A Stoker Staff 8924004" userId="6d9cde30-2dd0-42e1-966f-81687867caee" providerId="ADAL" clId="{5109C278-F507-4106-A88F-A83BE7106285}" dt="2025-06-30T01:06:17.740" v="586" actId="478"/>
          <ac:grpSpMkLst>
            <pc:docMk/>
            <pc:sldMk cId="724562713" sldId="256"/>
            <ac:grpSpMk id="37" creationId="{8935AC2B-5913-E847-79DB-95244DC55D26}"/>
          </ac:grpSpMkLst>
        </pc:grpChg>
        <pc:grpChg chg="add mod">
          <ac:chgData name="A Stoker Staff 8924004" userId="6d9cde30-2dd0-42e1-966f-81687867caee" providerId="ADAL" clId="{5109C278-F507-4106-A88F-A83BE7106285}" dt="2025-06-30T00:38:39.759" v="13"/>
          <ac:grpSpMkLst>
            <pc:docMk/>
            <pc:sldMk cId="724562713" sldId="256"/>
            <ac:grpSpMk id="41" creationId="{75C94D32-FCD9-39A9-3341-220B0264FEF1}"/>
          </ac:grpSpMkLst>
        </pc:grpChg>
        <pc:grpChg chg="add mod">
          <ac:chgData name="A Stoker Staff 8924004" userId="6d9cde30-2dd0-42e1-966f-81687867caee" providerId="ADAL" clId="{5109C278-F507-4106-A88F-A83BE7106285}" dt="2025-06-30T00:38:52.173" v="14"/>
          <ac:grpSpMkLst>
            <pc:docMk/>
            <pc:sldMk cId="724562713" sldId="256"/>
            <ac:grpSpMk id="51" creationId="{5DA03EAC-4C73-71DC-4CF2-0C9454C6873D}"/>
          </ac:grpSpMkLst>
        </pc:grpChg>
        <pc:grpChg chg="del">
          <ac:chgData name="A Stoker Staff 8924004" userId="6d9cde30-2dd0-42e1-966f-81687867caee" providerId="ADAL" clId="{5109C278-F507-4106-A88F-A83BE7106285}" dt="2025-06-30T00:38:34.196" v="12" actId="478"/>
          <ac:grpSpMkLst>
            <pc:docMk/>
            <pc:sldMk cId="724562713" sldId="256"/>
            <ac:grpSpMk id="1053" creationId="{CF8C79C1-3561-5C58-AE0A-81814D5DD079}"/>
          </ac:grpSpMkLst>
        </pc:grpChg>
        <pc:picChg chg="mod">
          <ac:chgData name="A Stoker Staff 8924004" userId="6d9cde30-2dd0-42e1-966f-81687867caee" providerId="ADAL" clId="{5109C278-F507-4106-A88F-A83BE7106285}" dt="2025-06-30T01:07:17.212" v="624" actId="1036"/>
          <ac:picMkLst>
            <pc:docMk/>
            <pc:sldMk cId="724562713" sldId="256"/>
            <ac:picMk id="3" creationId="{41FA4799-2EC0-4F52-3B9B-7B1C5B6B412D}"/>
          </ac:picMkLst>
        </pc:picChg>
        <pc:picChg chg="add mod">
          <ac:chgData name="A Stoker Staff 8924004" userId="6d9cde30-2dd0-42e1-966f-81687867caee" providerId="ADAL" clId="{5109C278-F507-4106-A88F-A83BE7106285}" dt="2025-06-30T00:59:17.465" v="559" actId="14100"/>
          <ac:picMkLst>
            <pc:docMk/>
            <pc:sldMk cId="724562713" sldId="256"/>
            <ac:picMk id="58" creationId="{F1DA504F-6894-4F3C-C114-D7B453964CF1}"/>
          </ac:picMkLst>
        </pc:picChg>
        <pc:picChg chg="add mod">
          <ac:chgData name="A Stoker Staff 8924004" userId="6d9cde30-2dd0-42e1-966f-81687867caee" providerId="ADAL" clId="{5109C278-F507-4106-A88F-A83BE7106285}" dt="2025-06-30T01:05:08.810" v="583" actId="1076"/>
          <ac:picMkLst>
            <pc:docMk/>
            <pc:sldMk cId="724562713" sldId="256"/>
            <ac:picMk id="62" creationId="{14EB03A7-F541-C64E-8DFC-EEE7643AAAFF}"/>
          </ac:picMkLst>
        </pc:picChg>
      </pc:sldChg>
      <pc:sldChg chg="addSp delSp modSp add mod">
        <pc:chgData name="A Stoker Staff 8924004" userId="6d9cde30-2dd0-42e1-966f-81687867caee" providerId="ADAL" clId="{5109C278-F507-4106-A88F-A83BE7106285}" dt="2025-06-30T08:44:23.321" v="1158" actId="6549"/>
        <pc:sldMkLst>
          <pc:docMk/>
          <pc:sldMk cId="1794801499" sldId="257"/>
        </pc:sldMkLst>
        <pc:spChg chg="del">
          <ac:chgData name="A Stoker Staff 8924004" userId="6d9cde30-2dd0-42e1-966f-81687867caee" providerId="ADAL" clId="{5109C278-F507-4106-A88F-A83BE7106285}" dt="2025-06-30T07:47:18.102" v="640" actId="478"/>
          <ac:spMkLst>
            <pc:docMk/>
            <pc:sldMk cId="1794801499" sldId="257"/>
            <ac:spMk id="2" creationId="{4EF2BD14-EBA9-D0BF-FB12-0143503516A9}"/>
          </ac:spMkLst>
        </pc:spChg>
        <pc:spChg chg="del">
          <ac:chgData name="A Stoker Staff 8924004" userId="6d9cde30-2dd0-42e1-966f-81687867caee" providerId="ADAL" clId="{5109C278-F507-4106-A88F-A83BE7106285}" dt="2025-06-30T07:47:18.102" v="640" actId="478"/>
          <ac:spMkLst>
            <pc:docMk/>
            <pc:sldMk cId="1794801499" sldId="257"/>
            <ac:spMk id="5" creationId="{1F53A59D-4D87-7F93-B0C0-2C2403708A0C}"/>
          </ac:spMkLst>
        </pc:spChg>
        <pc:spChg chg="del">
          <ac:chgData name="A Stoker Staff 8924004" userId="6d9cde30-2dd0-42e1-966f-81687867caee" providerId="ADAL" clId="{5109C278-F507-4106-A88F-A83BE7106285}" dt="2025-06-30T07:46:46.015" v="626" actId="478"/>
          <ac:spMkLst>
            <pc:docMk/>
            <pc:sldMk cId="1794801499" sldId="257"/>
            <ac:spMk id="8" creationId="{F43199C6-30C5-C765-0F7E-FB2306921353}"/>
          </ac:spMkLst>
        </pc:spChg>
        <pc:spChg chg="del">
          <ac:chgData name="A Stoker Staff 8924004" userId="6d9cde30-2dd0-42e1-966f-81687867caee" providerId="ADAL" clId="{5109C278-F507-4106-A88F-A83BE7106285}" dt="2025-06-30T07:47:18.102" v="640" actId="478"/>
          <ac:spMkLst>
            <pc:docMk/>
            <pc:sldMk cId="1794801499" sldId="257"/>
            <ac:spMk id="22" creationId="{77CE554A-EEB4-2C67-69B5-0BFF7E26B678}"/>
          </ac:spMkLst>
        </pc:spChg>
        <pc:spChg chg="del">
          <ac:chgData name="A Stoker Staff 8924004" userId="6d9cde30-2dd0-42e1-966f-81687867caee" providerId="ADAL" clId="{5109C278-F507-4106-A88F-A83BE7106285}" dt="2025-06-30T07:46:46.015" v="626" actId="478"/>
          <ac:spMkLst>
            <pc:docMk/>
            <pc:sldMk cId="1794801499" sldId="257"/>
            <ac:spMk id="25" creationId="{746C5B70-0A6D-B082-FB3A-336C3DF189A5}"/>
          </ac:spMkLst>
        </pc:spChg>
        <pc:spChg chg="add mod">
          <ac:chgData name="A Stoker Staff 8924004" userId="6d9cde30-2dd0-42e1-966f-81687867caee" providerId="ADAL" clId="{5109C278-F507-4106-A88F-A83BE7106285}" dt="2025-06-30T08:44:23.321" v="1158" actId="6549"/>
          <ac:spMkLst>
            <pc:docMk/>
            <pc:sldMk cId="1794801499" sldId="257"/>
            <ac:spMk id="26" creationId="{CE1698BF-9BF8-A683-20AE-C8EFE51CD903}"/>
          </ac:spMkLst>
        </pc:spChg>
        <pc:spChg chg="del">
          <ac:chgData name="A Stoker Staff 8924004" userId="6d9cde30-2dd0-42e1-966f-81687867caee" providerId="ADAL" clId="{5109C278-F507-4106-A88F-A83BE7106285}" dt="2025-06-30T07:46:46.015" v="626" actId="478"/>
          <ac:spMkLst>
            <pc:docMk/>
            <pc:sldMk cId="1794801499" sldId="257"/>
            <ac:spMk id="27" creationId="{435A1461-023D-E2B8-5793-0D22EE420BEF}"/>
          </ac:spMkLst>
        </pc:spChg>
        <pc:spChg chg="add del mod">
          <ac:chgData name="A Stoker Staff 8924004" userId="6d9cde30-2dd0-42e1-966f-81687867caee" providerId="ADAL" clId="{5109C278-F507-4106-A88F-A83BE7106285}" dt="2025-06-30T08:43:21.682" v="1140" actId="478"/>
          <ac:spMkLst>
            <pc:docMk/>
            <pc:sldMk cId="1794801499" sldId="257"/>
            <ac:spMk id="28" creationId="{BD8AB395-C024-9743-B64B-F1AE019779A2}"/>
          </ac:spMkLst>
        </pc:spChg>
        <pc:spChg chg="del">
          <ac:chgData name="A Stoker Staff 8924004" userId="6d9cde30-2dd0-42e1-966f-81687867caee" providerId="ADAL" clId="{5109C278-F507-4106-A88F-A83BE7106285}" dt="2025-06-30T07:46:46.015" v="626" actId="478"/>
          <ac:spMkLst>
            <pc:docMk/>
            <pc:sldMk cId="1794801499" sldId="257"/>
            <ac:spMk id="35" creationId="{991ED985-70FE-AA8D-A78B-D0CF0922E91E}"/>
          </ac:spMkLst>
        </pc:spChg>
        <pc:spChg chg="del">
          <ac:chgData name="A Stoker Staff 8924004" userId="6d9cde30-2dd0-42e1-966f-81687867caee" providerId="ADAL" clId="{5109C278-F507-4106-A88F-A83BE7106285}" dt="2025-06-30T07:46:51.712" v="627" actId="478"/>
          <ac:spMkLst>
            <pc:docMk/>
            <pc:sldMk cId="1794801499" sldId="257"/>
            <ac:spMk id="38" creationId="{031702BA-8149-DAB3-C934-2F01AD1B8A37}"/>
          </ac:spMkLst>
        </pc:spChg>
        <pc:spChg chg="del">
          <ac:chgData name="A Stoker Staff 8924004" userId="6d9cde30-2dd0-42e1-966f-81687867caee" providerId="ADAL" clId="{5109C278-F507-4106-A88F-A83BE7106285}" dt="2025-06-30T07:48:45.287" v="662" actId="478"/>
          <ac:spMkLst>
            <pc:docMk/>
            <pc:sldMk cId="1794801499" sldId="257"/>
            <ac:spMk id="40" creationId="{6524B313-5E86-1754-842C-12A81C582B03}"/>
          </ac:spMkLst>
        </pc:spChg>
        <pc:spChg chg="del mod">
          <ac:chgData name="A Stoker Staff 8924004" userId="6d9cde30-2dd0-42e1-966f-81687867caee" providerId="ADAL" clId="{5109C278-F507-4106-A88F-A83BE7106285}" dt="2025-06-30T07:48:45.287" v="664"/>
          <ac:spMkLst>
            <pc:docMk/>
            <pc:sldMk cId="1794801499" sldId="257"/>
            <ac:spMk id="60" creationId="{158F5F23-3186-1E71-DA9B-09AC0D7BFF5D}"/>
          </ac:spMkLst>
        </pc:spChg>
        <pc:spChg chg="del">
          <ac:chgData name="A Stoker Staff 8924004" userId="6d9cde30-2dd0-42e1-966f-81687867caee" providerId="ADAL" clId="{5109C278-F507-4106-A88F-A83BE7106285}" dt="2025-06-30T07:46:46.015" v="626" actId="478"/>
          <ac:spMkLst>
            <pc:docMk/>
            <pc:sldMk cId="1794801499" sldId="257"/>
            <ac:spMk id="61" creationId="{BB91D2FB-AAAE-18E6-9981-AE75BBE4D19D}"/>
          </ac:spMkLst>
        </pc:spChg>
        <pc:grpChg chg="del">
          <ac:chgData name="A Stoker Staff 8924004" userId="6d9cde30-2dd0-42e1-966f-81687867caee" providerId="ADAL" clId="{5109C278-F507-4106-A88F-A83BE7106285}" dt="2025-06-30T07:47:18.102" v="640" actId="478"/>
          <ac:grpSpMkLst>
            <pc:docMk/>
            <pc:sldMk cId="1794801499" sldId="257"/>
            <ac:grpSpMk id="14" creationId="{54CAAF3F-70DE-7605-DEF4-F97F96F0CC4E}"/>
          </ac:grpSpMkLst>
        </pc:grpChg>
        <pc:grpChg chg="del">
          <ac:chgData name="A Stoker Staff 8924004" userId="6d9cde30-2dd0-42e1-966f-81687867caee" providerId="ADAL" clId="{5109C278-F507-4106-A88F-A83BE7106285}" dt="2025-06-30T07:46:51.712" v="627" actId="478"/>
          <ac:grpSpMkLst>
            <pc:docMk/>
            <pc:sldMk cId="1794801499" sldId="257"/>
            <ac:grpSpMk id="23" creationId="{55B80C4F-D85B-5899-CB74-478A6CDE07A5}"/>
          </ac:grpSpMkLst>
        </pc:grpChg>
        <pc:grpChg chg="del">
          <ac:chgData name="A Stoker Staff 8924004" userId="6d9cde30-2dd0-42e1-966f-81687867caee" providerId="ADAL" clId="{5109C278-F507-4106-A88F-A83BE7106285}" dt="2025-06-30T07:47:18.102" v="640" actId="478"/>
          <ac:grpSpMkLst>
            <pc:docMk/>
            <pc:sldMk cId="1794801499" sldId="257"/>
            <ac:grpSpMk id="51" creationId="{D48CF93C-BDA6-12EC-F2BD-A583414A250E}"/>
          </ac:grpSpMkLst>
        </pc:grpChg>
        <pc:grpChg chg="mod">
          <ac:chgData name="A Stoker Staff 8924004" userId="6d9cde30-2dd0-42e1-966f-81687867caee" providerId="ADAL" clId="{5109C278-F507-4106-A88F-A83BE7106285}" dt="2025-06-30T07:50:25.098" v="683" actId="1035"/>
          <ac:grpSpMkLst>
            <pc:docMk/>
            <pc:sldMk cId="1794801499" sldId="257"/>
            <ac:grpSpMk id="59" creationId="{8696AD5F-66F5-C5C6-7990-D50C05C42052}"/>
          </ac:grpSpMkLst>
        </pc:grpChg>
        <pc:grpChg chg="del">
          <ac:chgData name="A Stoker Staff 8924004" userId="6d9cde30-2dd0-42e1-966f-81687867caee" providerId="ADAL" clId="{5109C278-F507-4106-A88F-A83BE7106285}" dt="2025-06-30T07:47:18.102" v="640" actId="478"/>
          <ac:grpSpMkLst>
            <pc:docMk/>
            <pc:sldMk cId="1794801499" sldId="257"/>
            <ac:grpSpMk id="1030" creationId="{C07DAE87-AFC9-914C-FC0E-A17ED8FE71AE}"/>
          </ac:grpSpMkLst>
        </pc:grpChg>
        <pc:graphicFrameChg chg="add mod modGraphic">
          <ac:chgData name="A Stoker Staff 8924004" userId="6d9cde30-2dd0-42e1-966f-81687867caee" providerId="ADAL" clId="{5109C278-F507-4106-A88F-A83BE7106285}" dt="2025-06-30T08:07:56.428" v="993" actId="20577"/>
          <ac:graphicFrameMkLst>
            <pc:docMk/>
            <pc:sldMk cId="1794801499" sldId="257"/>
            <ac:graphicFrameMk id="24" creationId="{557E2B1B-6E0B-F690-088C-6A87AC872ABA}"/>
          </ac:graphicFrameMkLst>
        </pc:graphicFrameChg>
        <pc:picChg chg="del">
          <ac:chgData name="A Stoker Staff 8924004" userId="6d9cde30-2dd0-42e1-966f-81687867caee" providerId="ADAL" clId="{5109C278-F507-4106-A88F-A83BE7106285}" dt="2025-06-30T07:46:46.015" v="626" actId="478"/>
          <ac:picMkLst>
            <pc:docMk/>
            <pc:sldMk cId="1794801499" sldId="257"/>
            <ac:picMk id="3" creationId="{15E30423-8461-6A36-E68F-B48878290264}"/>
          </ac:picMkLst>
        </pc:picChg>
        <pc:picChg chg="del">
          <ac:chgData name="A Stoker Staff 8924004" userId="6d9cde30-2dd0-42e1-966f-81687867caee" providerId="ADAL" clId="{5109C278-F507-4106-A88F-A83BE7106285}" dt="2025-06-30T07:47:18.102" v="640" actId="478"/>
          <ac:picMkLst>
            <pc:docMk/>
            <pc:sldMk cId="1794801499" sldId="257"/>
            <ac:picMk id="58" creationId="{EBF50022-61F6-FA6F-36DB-3C54A7179204}"/>
          </ac:picMkLst>
        </pc:picChg>
        <pc:picChg chg="del mod">
          <ac:chgData name="A Stoker Staff 8924004" userId="6d9cde30-2dd0-42e1-966f-81687867caee" providerId="ADAL" clId="{5109C278-F507-4106-A88F-A83BE7106285}" dt="2025-06-30T07:49:35.520" v="671" actId="478"/>
          <ac:picMkLst>
            <pc:docMk/>
            <pc:sldMk cId="1794801499" sldId="257"/>
            <ac:picMk id="62" creationId="{6F697FE6-B256-8CCC-31D5-1F532A59345D}"/>
          </ac:picMkLst>
        </pc:picChg>
        <pc:cxnChg chg="mod">
          <ac:chgData name="A Stoker Staff 8924004" userId="6d9cde30-2dd0-42e1-966f-81687867caee" providerId="ADAL" clId="{5109C278-F507-4106-A88F-A83BE7106285}" dt="2025-06-30T07:47:42.723" v="651" actId="1035"/>
          <ac:cxnSpMkLst>
            <pc:docMk/>
            <pc:sldMk cId="1794801499" sldId="257"/>
            <ac:cxnSpMk id="44" creationId="{3EEB198F-2374-E249-470B-29268CE09454}"/>
          </ac:cxnSpMkLst>
        </pc:cxnChg>
        <pc:cxnChg chg="mod">
          <ac:chgData name="A Stoker Staff 8924004" userId="6d9cde30-2dd0-42e1-966f-81687867caee" providerId="ADAL" clId="{5109C278-F507-4106-A88F-A83BE7106285}" dt="2025-06-30T07:47:14.519" v="639" actId="1076"/>
          <ac:cxnSpMkLst>
            <pc:docMk/>
            <pc:sldMk cId="1794801499" sldId="257"/>
            <ac:cxnSpMk id="49" creationId="{465826EF-5D80-1C93-C6A5-6B870281A07B}"/>
          </ac:cxnSpMkLst>
        </pc:cxnChg>
        <pc:cxnChg chg="mod">
          <ac:chgData name="A Stoker Staff 8924004" userId="6d9cde30-2dd0-42e1-966f-81687867caee" providerId="ADAL" clId="{5109C278-F507-4106-A88F-A83BE7106285}" dt="2025-06-30T07:47:39.025" v="647" actId="1036"/>
          <ac:cxnSpMkLst>
            <pc:docMk/>
            <pc:sldMk cId="1794801499" sldId="257"/>
            <ac:cxnSpMk id="50" creationId="{76E8C7F0-91B9-6CBF-52C4-0F1E18E75E54}"/>
          </ac:cxnSpMkLst>
        </pc:cxnChg>
        <pc:cxnChg chg="mod">
          <ac:chgData name="A Stoker Staff 8924004" userId="6d9cde30-2dd0-42e1-966f-81687867caee" providerId="ADAL" clId="{5109C278-F507-4106-A88F-A83BE7106285}" dt="2025-06-30T07:47:46.043" v="655" actId="1035"/>
          <ac:cxnSpMkLst>
            <pc:docMk/>
            <pc:sldMk cId="1794801499" sldId="257"/>
            <ac:cxnSpMk id="53" creationId="{1EFD0D1E-1402-F4BE-F9D3-F6BC03C40B81}"/>
          </ac:cxnSpMkLst>
        </pc:cxnChg>
      </pc:sldChg>
    </pc:docChg>
  </pc:docChgLst>
  <pc:docChgLst>
    <pc:chgData name="C Farrington Staff 8924004" userId="adf08392-1a78-4a85-9e8c-931b3e3ed7ca" providerId="ADAL" clId="{00D9F461-4743-433A-8F39-9CBB8BE63F8C}"/>
    <pc:docChg chg="custSel modSld">
      <pc:chgData name="C Farrington Staff 8924004" userId="adf08392-1a78-4a85-9e8c-931b3e3ed7ca" providerId="ADAL" clId="{00D9F461-4743-433A-8F39-9CBB8BE63F8C}" dt="2025-06-20T09:51:49.904" v="116" actId="20577"/>
      <pc:docMkLst>
        <pc:docMk/>
      </pc:docMkLst>
      <pc:sldChg chg="addSp delSp modSp mod">
        <pc:chgData name="C Farrington Staff 8924004" userId="adf08392-1a78-4a85-9e8c-931b3e3ed7ca" providerId="ADAL" clId="{00D9F461-4743-433A-8F39-9CBB8BE63F8C}" dt="2025-06-20T09:51:49.904" v="116" actId="20577"/>
        <pc:sldMkLst>
          <pc:docMk/>
          <pc:sldMk cId="724562713" sldId="256"/>
        </pc:sldMkLst>
        <pc:spChg chg="mod">
          <ac:chgData name="C Farrington Staff 8924004" userId="adf08392-1a78-4a85-9e8c-931b3e3ed7ca" providerId="ADAL" clId="{00D9F461-4743-433A-8F39-9CBB8BE63F8C}" dt="2025-06-20T09:48:18.489" v="6" actId="20577"/>
          <ac:spMkLst>
            <pc:docMk/>
            <pc:sldMk cId="724562713" sldId="256"/>
            <ac:spMk id="21" creationId="{48BD6458-CAA0-CD1F-EC67-5A37444A45E5}"/>
          </ac:spMkLst>
        </pc:spChg>
        <pc:spChg chg="mod">
          <ac:chgData name="C Farrington Staff 8924004" userId="adf08392-1a78-4a85-9e8c-931b3e3ed7ca" providerId="ADAL" clId="{00D9F461-4743-433A-8F39-9CBB8BE63F8C}" dt="2025-06-20T09:49:54.813" v="48" actId="20577"/>
          <ac:spMkLst>
            <pc:docMk/>
            <pc:sldMk cId="724562713" sldId="256"/>
            <ac:spMk id="27" creationId="{D3AECD58-CF10-2F3A-555B-1C136206EB6E}"/>
          </ac:spMkLst>
        </pc:spChg>
        <pc:spChg chg="mod">
          <ac:chgData name="C Farrington Staff 8924004" userId="adf08392-1a78-4a85-9e8c-931b3e3ed7ca" providerId="ADAL" clId="{00D9F461-4743-433A-8F39-9CBB8BE63F8C}" dt="2025-06-20T09:51:03.393" v="92" actId="5793"/>
          <ac:spMkLst>
            <pc:docMk/>
            <pc:sldMk cId="724562713" sldId="256"/>
            <ac:spMk id="40" creationId="{65C28839-FAEA-0F3F-72E1-67156DE9627D}"/>
          </ac:spMkLst>
        </pc:spChg>
        <pc:spChg chg="mod">
          <ac:chgData name="C Farrington Staff 8924004" userId="adf08392-1a78-4a85-9e8c-931b3e3ed7ca" providerId="ADAL" clId="{00D9F461-4743-433A-8F39-9CBB8BE63F8C}" dt="2025-06-20T09:51:17.147" v="93" actId="6549"/>
          <ac:spMkLst>
            <pc:docMk/>
            <pc:sldMk cId="724562713" sldId="256"/>
            <ac:spMk id="1039" creationId="{A04AC610-E8A8-6CF2-2EFA-96C8E0B7A682}"/>
          </ac:spMkLst>
        </pc:spChg>
        <pc:grpChg chg="topLvl">
          <ac:chgData name="C Farrington Staff 8924004" userId="adf08392-1a78-4a85-9e8c-931b3e3ed7ca" providerId="ADAL" clId="{00D9F461-4743-433A-8F39-9CBB8BE63F8C}" dt="2025-06-20T09:51:24.774" v="95" actId="478"/>
          <ac:grpSpMkLst>
            <pc:docMk/>
            <pc:sldMk cId="724562713" sldId="256"/>
            <ac:grpSpMk id="1030" creationId="{5ACBDBD7-CB96-9AAE-6CAD-C714D0140FD3}"/>
          </ac:grpSpMkLst>
        </pc:grpChg>
      </pc:sldChg>
    </pc:docChg>
  </pc:docChgLst>
  <pc:docChgLst>
    <pc:chgData name="P Barr Staff 8924004" userId="S::pbarr@nuast.org::187168b5-f11c-4230-9f86-9d16c58d68e5" providerId="AD" clId="Web-{E8E99E75-1460-DEAC-5AEA-833022631FA3}"/>
    <pc:docChg chg="modSld">
      <pc:chgData name="P Barr Staff 8924004" userId="S::pbarr@nuast.org::187168b5-f11c-4230-9f86-9d16c58d68e5" providerId="AD" clId="Web-{E8E99E75-1460-DEAC-5AEA-833022631FA3}" dt="2025-06-30T15:34:33.656" v="0" actId="20577"/>
      <pc:docMkLst>
        <pc:docMk/>
      </pc:docMkLst>
      <pc:sldChg chg="modSp">
        <pc:chgData name="P Barr Staff 8924004" userId="S::pbarr@nuast.org::187168b5-f11c-4230-9f86-9d16c58d68e5" providerId="AD" clId="Web-{E8E99E75-1460-DEAC-5AEA-833022631FA3}" dt="2025-06-30T15:34:33.656" v="0" actId="20577"/>
        <pc:sldMkLst>
          <pc:docMk/>
          <pc:sldMk cId="724562713" sldId="256"/>
        </pc:sldMkLst>
        <pc:spChg chg="mod">
          <ac:chgData name="P Barr Staff 8924004" userId="S::pbarr@nuast.org::187168b5-f11c-4230-9f86-9d16c58d68e5" providerId="AD" clId="Web-{E8E99E75-1460-DEAC-5AEA-833022631FA3}" dt="2025-06-30T15:34:33.656" v="0" actId="20577"/>
          <ac:spMkLst>
            <pc:docMk/>
            <pc:sldMk cId="724562713" sldId="256"/>
            <ac:spMk id="56" creationId="{F361752E-8494-49CA-80CE-39E0CA24D006}"/>
          </ac:spMkLst>
        </pc:spChg>
      </pc:sldChg>
    </pc:docChg>
  </pc:docChgLst>
  <pc:docChgLst>
    <pc:chgData name="A Stoker Staff 8924004" userId="6d9cde30-2dd0-42e1-966f-81687867caee" providerId="ADAL" clId="{11232C02-C77B-4189-9C51-DDA60CDB10F6}"/>
    <pc:docChg chg="custSel modSld">
      <pc:chgData name="A Stoker Staff 8924004" userId="6d9cde30-2dd0-42e1-966f-81687867caee" providerId="ADAL" clId="{11232C02-C77B-4189-9C51-DDA60CDB10F6}" dt="2025-06-20T13:59:04.923" v="7" actId="14100"/>
      <pc:docMkLst>
        <pc:docMk/>
      </pc:docMkLst>
      <pc:sldChg chg="addSp delSp modSp mod">
        <pc:chgData name="A Stoker Staff 8924004" userId="6d9cde30-2dd0-42e1-966f-81687867caee" providerId="ADAL" clId="{11232C02-C77B-4189-9C51-DDA60CDB10F6}" dt="2025-06-20T13:59:04.923" v="7" actId="14100"/>
        <pc:sldMkLst>
          <pc:docMk/>
          <pc:sldMk cId="724562713" sldId="256"/>
        </pc:sldMkLst>
        <pc:picChg chg="add mod">
          <ac:chgData name="A Stoker Staff 8924004" userId="6d9cde30-2dd0-42e1-966f-81687867caee" providerId="ADAL" clId="{11232C02-C77B-4189-9C51-DDA60CDB10F6}" dt="2025-06-20T13:59:04.923" v="7" actId="14100"/>
          <ac:picMkLst>
            <pc:docMk/>
            <pc:sldMk cId="724562713" sldId="256"/>
            <ac:picMk id="3" creationId="{41FA4799-2EC0-4F52-3B9B-7B1C5B6B412D}"/>
          </ac:picMkLst>
        </pc:picChg>
      </pc:sldChg>
    </pc:docChg>
  </pc:docChgLst>
  <pc:docChgLst>
    <pc:chgData name="P Barr Staff 8924004" userId="187168b5-f11c-4230-9f86-9d16c58d68e5" providerId="ADAL" clId="{170DF5C8-DE85-4F05-9AF9-F3CC3BA52D28}"/>
    <pc:docChg chg="undo custSel modSld">
      <pc:chgData name="P Barr Staff 8924004" userId="187168b5-f11c-4230-9f86-9d16c58d68e5" providerId="ADAL" clId="{170DF5C8-DE85-4F05-9AF9-F3CC3BA52D28}" dt="2025-06-20T13:49:04.961" v="99" actId="14100"/>
      <pc:docMkLst>
        <pc:docMk/>
      </pc:docMkLst>
      <pc:sldChg chg="addSp delSp modSp mod">
        <pc:chgData name="P Barr Staff 8924004" userId="187168b5-f11c-4230-9f86-9d16c58d68e5" providerId="ADAL" clId="{170DF5C8-DE85-4F05-9AF9-F3CC3BA52D28}" dt="2025-06-20T13:49:04.961" v="99" actId="14100"/>
        <pc:sldMkLst>
          <pc:docMk/>
          <pc:sldMk cId="724562713" sldId="256"/>
        </pc:sldMkLst>
        <pc:spChg chg="mod">
          <ac:chgData name="P Barr Staff 8924004" userId="187168b5-f11c-4230-9f86-9d16c58d68e5" providerId="ADAL" clId="{170DF5C8-DE85-4F05-9AF9-F3CC3BA52D28}" dt="2025-06-20T13:40:25.365" v="85"/>
          <ac:spMkLst>
            <pc:docMk/>
            <pc:sldMk cId="724562713" sldId="256"/>
            <ac:spMk id="21" creationId="{48BD6458-CAA0-CD1F-EC67-5A37444A45E5}"/>
          </ac:spMkLst>
        </pc:spChg>
      </pc:sldChg>
    </pc:docChg>
  </pc:docChgLst>
  <pc:docChgLst>
    <pc:chgData name="P Barr Staff 8924004" userId="S::pbarr@nuast.org::187168b5-f11c-4230-9f86-9d16c58d68e5" providerId="AD" clId="Web-{E7AA4D1F-D878-61D4-2675-D6E9073B06CA}"/>
    <pc:docChg chg="modSld">
      <pc:chgData name="P Barr Staff 8924004" userId="S::pbarr@nuast.org::187168b5-f11c-4230-9f86-9d16c58d68e5" providerId="AD" clId="Web-{E7AA4D1F-D878-61D4-2675-D6E9073B06CA}" dt="2025-06-27T11:55:57.473" v="0" actId="14100"/>
      <pc:docMkLst>
        <pc:docMk/>
      </pc:docMkLst>
      <pc:sldChg chg="modSp">
        <pc:chgData name="P Barr Staff 8924004" userId="S::pbarr@nuast.org::187168b5-f11c-4230-9f86-9d16c58d68e5" providerId="AD" clId="Web-{E7AA4D1F-D878-61D4-2675-D6E9073B06CA}" dt="2025-06-27T11:55:57.473" v="0" actId="14100"/>
        <pc:sldMkLst>
          <pc:docMk/>
          <pc:sldMk cId="724562713" sldId="256"/>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D76C014E-1A75-4591-8539-5CD44928EC55}" type="datetimeFigureOut">
              <a:rPr lang="en-GB" smtClean="0"/>
              <a:t>30/06/2025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5827FC-980E-40CC-B2D0-A5397E53FF37}" type="slidenum">
              <a:rPr lang="en-GB" smtClean="0"/>
              <a:t>‹#›</a:t>
            </a:fld>
            <a:endParaRPr lang="en-GB"/>
          </a:p>
        </p:txBody>
      </p:sp>
    </p:spTree>
    <p:extLst>
      <p:ext uri="{BB962C8B-B14F-4D97-AF65-F5344CB8AC3E}">
        <p14:creationId xmlns:p14="http://schemas.microsoft.com/office/powerpoint/2010/main" val="1053311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D76C014E-1A75-4591-8539-5CD44928EC55}" type="datetimeFigureOut">
              <a:rPr lang="en-GB" smtClean="0"/>
              <a:t>30/06/2025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5827FC-980E-40CC-B2D0-A5397E53FF37}" type="slidenum">
              <a:rPr lang="en-GB" smtClean="0"/>
              <a:t>‹#›</a:t>
            </a:fld>
            <a:endParaRPr lang="en-GB"/>
          </a:p>
        </p:txBody>
      </p:sp>
    </p:spTree>
    <p:extLst>
      <p:ext uri="{BB962C8B-B14F-4D97-AF65-F5344CB8AC3E}">
        <p14:creationId xmlns:p14="http://schemas.microsoft.com/office/powerpoint/2010/main" val="344850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D76C014E-1A75-4591-8539-5CD44928EC55}" type="datetimeFigureOut">
              <a:rPr lang="en-GB" smtClean="0"/>
              <a:t>30/06/2025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5827FC-980E-40CC-B2D0-A5397E53FF37}" type="slidenum">
              <a:rPr lang="en-GB" smtClean="0"/>
              <a:t>‹#›</a:t>
            </a:fld>
            <a:endParaRPr lang="en-GB"/>
          </a:p>
        </p:txBody>
      </p:sp>
    </p:spTree>
    <p:extLst>
      <p:ext uri="{BB962C8B-B14F-4D97-AF65-F5344CB8AC3E}">
        <p14:creationId xmlns:p14="http://schemas.microsoft.com/office/powerpoint/2010/main" val="1768417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D76C014E-1A75-4591-8539-5CD44928EC55}" type="datetimeFigureOut">
              <a:rPr lang="en-GB" smtClean="0"/>
              <a:t>30/06/2025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5827FC-980E-40CC-B2D0-A5397E53FF37}" type="slidenum">
              <a:rPr lang="en-GB" smtClean="0"/>
              <a:t>‹#›</a:t>
            </a:fld>
            <a:endParaRPr lang="en-GB"/>
          </a:p>
        </p:txBody>
      </p:sp>
    </p:spTree>
    <p:extLst>
      <p:ext uri="{BB962C8B-B14F-4D97-AF65-F5344CB8AC3E}">
        <p14:creationId xmlns:p14="http://schemas.microsoft.com/office/powerpoint/2010/main" val="34311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76C014E-1A75-4591-8539-5CD44928EC55}" type="datetimeFigureOut">
              <a:rPr lang="en-GB" smtClean="0"/>
              <a:t>30/06/2025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5827FC-980E-40CC-B2D0-A5397E53FF37}" type="slidenum">
              <a:rPr lang="en-GB" smtClean="0"/>
              <a:t>‹#›</a:t>
            </a:fld>
            <a:endParaRPr lang="en-GB"/>
          </a:p>
        </p:txBody>
      </p:sp>
    </p:spTree>
    <p:extLst>
      <p:ext uri="{BB962C8B-B14F-4D97-AF65-F5344CB8AC3E}">
        <p14:creationId xmlns:p14="http://schemas.microsoft.com/office/powerpoint/2010/main" val="2017878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D76C014E-1A75-4591-8539-5CD44928EC55}" type="datetimeFigureOut">
              <a:rPr lang="en-GB" smtClean="0"/>
              <a:t>30/06/2025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15827FC-980E-40CC-B2D0-A5397E53FF37}" type="slidenum">
              <a:rPr lang="en-GB" smtClean="0"/>
              <a:t>‹#›</a:t>
            </a:fld>
            <a:endParaRPr lang="en-GB"/>
          </a:p>
        </p:txBody>
      </p:sp>
    </p:spTree>
    <p:extLst>
      <p:ext uri="{BB962C8B-B14F-4D97-AF65-F5344CB8AC3E}">
        <p14:creationId xmlns:p14="http://schemas.microsoft.com/office/powerpoint/2010/main" val="131119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D76C014E-1A75-4591-8539-5CD44928EC55}" type="datetimeFigureOut">
              <a:rPr lang="en-GB" smtClean="0"/>
              <a:t>30/06/2025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15827FC-980E-40CC-B2D0-A5397E53FF37}" type="slidenum">
              <a:rPr lang="en-GB" smtClean="0"/>
              <a:t>‹#›</a:t>
            </a:fld>
            <a:endParaRPr lang="en-GB"/>
          </a:p>
        </p:txBody>
      </p:sp>
    </p:spTree>
    <p:extLst>
      <p:ext uri="{BB962C8B-B14F-4D97-AF65-F5344CB8AC3E}">
        <p14:creationId xmlns:p14="http://schemas.microsoft.com/office/powerpoint/2010/main" val="2402346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D76C014E-1A75-4591-8539-5CD44928EC55}" type="datetimeFigureOut">
              <a:rPr lang="en-GB" smtClean="0"/>
              <a:t>30/06/2025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15827FC-980E-40CC-B2D0-A5397E53FF37}" type="slidenum">
              <a:rPr lang="en-GB" smtClean="0"/>
              <a:t>‹#›</a:t>
            </a:fld>
            <a:endParaRPr lang="en-GB"/>
          </a:p>
        </p:txBody>
      </p:sp>
    </p:spTree>
    <p:extLst>
      <p:ext uri="{BB962C8B-B14F-4D97-AF65-F5344CB8AC3E}">
        <p14:creationId xmlns:p14="http://schemas.microsoft.com/office/powerpoint/2010/main" val="5195608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6C014E-1A75-4591-8539-5CD44928EC55}" type="datetimeFigureOut">
              <a:rPr lang="en-GB" smtClean="0"/>
              <a:t>30/06/2025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15827FC-980E-40CC-B2D0-A5397E53FF37}" type="slidenum">
              <a:rPr lang="en-GB" smtClean="0"/>
              <a:t>‹#›</a:t>
            </a:fld>
            <a:endParaRPr lang="en-GB"/>
          </a:p>
        </p:txBody>
      </p:sp>
    </p:spTree>
    <p:extLst>
      <p:ext uri="{BB962C8B-B14F-4D97-AF65-F5344CB8AC3E}">
        <p14:creationId xmlns:p14="http://schemas.microsoft.com/office/powerpoint/2010/main" val="17896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76C014E-1A75-4591-8539-5CD44928EC55}" type="datetimeFigureOut">
              <a:rPr lang="en-GB" smtClean="0"/>
              <a:t>30/06/2025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15827FC-980E-40CC-B2D0-A5397E53FF37}" type="slidenum">
              <a:rPr lang="en-GB" smtClean="0"/>
              <a:t>‹#›</a:t>
            </a:fld>
            <a:endParaRPr lang="en-GB"/>
          </a:p>
        </p:txBody>
      </p:sp>
    </p:spTree>
    <p:extLst>
      <p:ext uri="{BB962C8B-B14F-4D97-AF65-F5344CB8AC3E}">
        <p14:creationId xmlns:p14="http://schemas.microsoft.com/office/powerpoint/2010/main" val="2552259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76C014E-1A75-4591-8539-5CD44928EC55}" type="datetimeFigureOut">
              <a:rPr lang="en-GB" smtClean="0"/>
              <a:t>30/06/2025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15827FC-980E-40CC-B2D0-A5397E53FF37}" type="slidenum">
              <a:rPr lang="en-GB" smtClean="0"/>
              <a:t>‹#›</a:t>
            </a:fld>
            <a:endParaRPr lang="en-GB"/>
          </a:p>
        </p:txBody>
      </p:sp>
    </p:spTree>
    <p:extLst>
      <p:ext uri="{BB962C8B-B14F-4D97-AF65-F5344CB8AC3E}">
        <p14:creationId xmlns:p14="http://schemas.microsoft.com/office/powerpoint/2010/main" val="2805628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76C014E-1A75-4591-8539-5CD44928EC55}" type="datetimeFigureOut">
              <a:rPr lang="en-GB" smtClean="0"/>
              <a:t>30/06/2025</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15827FC-980E-40CC-B2D0-A5397E53FF37}" type="slidenum">
              <a:rPr lang="en-GB" smtClean="0"/>
              <a:t>‹#›</a:t>
            </a:fld>
            <a:endParaRPr lang="en-GB"/>
          </a:p>
        </p:txBody>
      </p:sp>
    </p:spTree>
    <p:extLst>
      <p:ext uri="{BB962C8B-B14F-4D97-AF65-F5344CB8AC3E}">
        <p14:creationId xmlns:p14="http://schemas.microsoft.com/office/powerpoint/2010/main" val="41844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31667EFD-5C5B-465B-D9D2-08EF733CE7B6}"/>
              </a:ext>
            </a:extLst>
          </p:cNvPr>
          <p:cNvGrpSpPr/>
          <p:nvPr/>
        </p:nvGrpSpPr>
        <p:grpSpPr>
          <a:xfrm>
            <a:off x="0" y="0"/>
            <a:ext cx="4329545" cy="4329545"/>
            <a:chOff x="83130" y="80964"/>
            <a:chExt cx="4329545" cy="4329545"/>
          </a:xfrm>
        </p:grpSpPr>
        <p:grpSp>
          <p:nvGrpSpPr>
            <p:cNvPr id="10" name="Group 9">
              <a:extLst>
                <a:ext uri="{FF2B5EF4-FFF2-40B4-BE49-F238E27FC236}">
                  <a16:creationId xmlns:a16="http://schemas.microsoft.com/office/drawing/2014/main" id="{BA0F7A3B-F6AC-A8EC-57D8-FBBFFFFC47D0}"/>
                </a:ext>
              </a:extLst>
            </p:cNvPr>
            <p:cNvGrpSpPr/>
            <p:nvPr/>
          </p:nvGrpSpPr>
          <p:grpSpPr>
            <a:xfrm>
              <a:off x="83130" y="80964"/>
              <a:ext cx="4329545" cy="4329545"/>
              <a:chOff x="180109" y="173182"/>
              <a:chExt cx="4329545" cy="4329545"/>
            </a:xfrm>
          </p:grpSpPr>
          <p:sp>
            <p:nvSpPr>
              <p:cNvPr id="6" name="Rectangle 5">
                <a:extLst>
                  <a:ext uri="{FF2B5EF4-FFF2-40B4-BE49-F238E27FC236}">
                    <a16:creationId xmlns:a16="http://schemas.microsoft.com/office/drawing/2014/main" id="{1A41082B-7E91-102E-DC7E-C2BF59D590A3}"/>
                  </a:ext>
                </a:extLst>
              </p:cNvPr>
              <p:cNvSpPr/>
              <p:nvPr/>
            </p:nvSpPr>
            <p:spPr>
              <a:xfrm>
                <a:off x="180109" y="173182"/>
                <a:ext cx="138546" cy="4329545"/>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65462AED-0104-DD09-2695-85FF5FB38B64}"/>
                  </a:ext>
                </a:extLst>
              </p:cNvPr>
              <p:cNvSpPr/>
              <p:nvPr/>
            </p:nvSpPr>
            <p:spPr>
              <a:xfrm rot="16200000">
                <a:off x="2275609" y="-1922317"/>
                <a:ext cx="138546" cy="4329545"/>
              </a:xfrm>
              <a:prstGeom prst="rect">
                <a:avLst/>
              </a:prstGeom>
              <a:solidFill>
                <a:schemeClr val="bg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2" name="Group 11">
              <a:extLst>
                <a:ext uri="{FF2B5EF4-FFF2-40B4-BE49-F238E27FC236}">
                  <a16:creationId xmlns:a16="http://schemas.microsoft.com/office/drawing/2014/main" id="{7FFE3A54-13EB-CDE4-0FD3-A777118DBE14}"/>
                </a:ext>
              </a:extLst>
            </p:cNvPr>
            <p:cNvGrpSpPr/>
            <p:nvPr/>
          </p:nvGrpSpPr>
          <p:grpSpPr>
            <a:xfrm>
              <a:off x="324889" y="316827"/>
              <a:ext cx="2247580" cy="2226103"/>
              <a:chOff x="408016" y="399955"/>
              <a:chExt cx="2247580" cy="2226103"/>
            </a:xfrm>
          </p:grpSpPr>
          <p:sp>
            <p:nvSpPr>
              <p:cNvPr id="9" name="Rectangle 8">
                <a:extLst>
                  <a:ext uri="{FF2B5EF4-FFF2-40B4-BE49-F238E27FC236}">
                    <a16:creationId xmlns:a16="http://schemas.microsoft.com/office/drawing/2014/main" id="{1DFB21DD-9344-C5BB-371A-FE514FC3BCB2}"/>
                  </a:ext>
                </a:extLst>
              </p:cNvPr>
              <p:cNvSpPr/>
              <p:nvPr/>
            </p:nvSpPr>
            <p:spPr>
              <a:xfrm rot="16200000">
                <a:off x="1473273" y="-643824"/>
                <a:ext cx="138544" cy="2226103"/>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5A1484DA-0B58-778F-D342-2BDC02DCC159}"/>
                  </a:ext>
                </a:extLst>
              </p:cNvPr>
              <p:cNvSpPr/>
              <p:nvPr/>
            </p:nvSpPr>
            <p:spPr>
              <a:xfrm rot="10800000">
                <a:off x="408016" y="399955"/>
                <a:ext cx="138544" cy="2226103"/>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grpSp>
      <p:grpSp>
        <p:nvGrpSpPr>
          <p:cNvPr id="14" name="Group 13">
            <a:extLst>
              <a:ext uri="{FF2B5EF4-FFF2-40B4-BE49-F238E27FC236}">
                <a16:creationId xmlns:a16="http://schemas.microsoft.com/office/drawing/2014/main" id="{ED5C8601-F091-AA6E-3B7E-70AB15388B90}"/>
              </a:ext>
            </a:extLst>
          </p:cNvPr>
          <p:cNvGrpSpPr/>
          <p:nvPr/>
        </p:nvGrpSpPr>
        <p:grpSpPr>
          <a:xfrm rot="10800000">
            <a:off x="2528455" y="5576455"/>
            <a:ext cx="4329545" cy="4329545"/>
            <a:chOff x="83130" y="80964"/>
            <a:chExt cx="4329545" cy="4329545"/>
          </a:xfrm>
        </p:grpSpPr>
        <p:grpSp>
          <p:nvGrpSpPr>
            <p:cNvPr id="15" name="Group 14">
              <a:extLst>
                <a:ext uri="{FF2B5EF4-FFF2-40B4-BE49-F238E27FC236}">
                  <a16:creationId xmlns:a16="http://schemas.microsoft.com/office/drawing/2014/main" id="{D8190EA8-9AFB-E3A0-B256-1AA4055A7FC6}"/>
                </a:ext>
              </a:extLst>
            </p:cNvPr>
            <p:cNvGrpSpPr/>
            <p:nvPr/>
          </p:nvGrpSpPr>
          <p:grpSpPr>
            <a:xfrm>
              <a:off x="83130" y="80964"/>
              <a:ext cx="4329545" cy="4329545"/>
              <a:chOff x="180109" y="173182"/>
              <a:chExt cx="4329545" cy="4329545"/>
            </a:xfrm>
          </p:grpSpPr>
          <p:sp>
            <p:nvSpPr>
              <p:cNvPr id="19" name="Rectangle 18">
                <a:extLst>
                  <a:ext uri="{FF2B5EF4-FFF2-40B4-BE49-F238E27FC236}">
                    <a16:creationId xmlns:a16="http://schemas.microsoft.com/office/drawing/2014/main" id="{D5F396CD-4DBE-575F-6AF4-1C7ACF4928DE}"/>
                  </a:ext>
                </a:extLst>
              </p:cNvPr>
              <p:cNvSpPr/>
              <p:nvPr/>
            </p:nvSpPr>
            <p:spPr>
              <a:xfrm>
                <a:off x="180109" y="173182"/>
                <a:ext cx="138546" cy="4329545"/>
              </a:xfrm>
              <a:prstGeom prst="rect">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9359E1A8-B0B3-E4A0-1A72-390E9E4B6D92}"/>
                  </a:ext>
                </a:extLst>
              </p:cNvPr>
              <p:cNvSpPr/>
              <p:nvPr/>
            </p:nvSpPr>
            <p:spPr>
              <a:xfrm rot="16200000">
                <a:off x="2275609" y="-1922317"/>
                <a:ext cx="138546" cy="4329545"/>
              </a:xfrm>
              <a:prstGeom prst="rect">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6" name="Group 15">
              <a:extLst>
                <a:ext uri="{FF2B5EF4-FFF2-40B4-BE49-F238E27FC236}">
                  <a16:creationId xmlns:a16="http://schemas.microsoft.com/office/drawing/2014/main" id="{F20C7662-5100-7789-EFB0-6218330D988D}"/>
                </a:ext>
              </a:extLst>
            </p:cNvPr>
            <p:cNvGrpSpPr/>
            <p:nvPr/>
          </p:nvGrpSpPr>
          <p:grpSpPr>
            <a:xfrm>
              <a:off x="324889" y="316827"/>
              <a:ext cx="2247580" cy="2226103"/>
              <a:chOff x="408016" y="399955"/>
              <a:chExt cx="2247580" cy="2226103"/>
            </a:xfrm>
          </p:grpSpPr>
          <p:sp>
            <p:nvSpPr>
              <p:cNvPr id="17" name="Rectangle 16">
                <a:extLst>
                  <a:ext uri="{FF2B5EF4-FFF2-40B4-BE49-F238E27FC236}">
                    <a16:creationId xmlns:a16="http://schemas.microsoft.com/office/drawing/2014/main" id="{B0276C8C-EDDD-6699-AC9A-21AA49A4D07C}"/>
                  </a:ext>
                </a:extLst>
              </p:cNvPr>
              <p:cNvSpPr/>
              <p:nvPr/>
            </p:nvSpPr>
            <p:spPr>
              <a:xfrm rot="16200000">
                <a:off x="1473273" y="-643824"/>
                <a:ext cx="138544" cy="2226103"/>
              </a:xfrm>
              <a:prstGeom prst="rect">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a:extLst>
                  <a:ext uri="{FF2B5EF4-FFF2-40B4-BE49-F238E27FC236}">
                    <a16:creationId xmlns:a16="http://schemas.microsoft.com/office/drawing/2014/main" id="{785009FB-92B5-C21C-B220-FC687BE67154}"/>
                  </a:ext>
                </a:extLst>
              </p:cNvPr>
              <p:cNvSpPr/>
              <p:nvPr/>
            </p:nvSpPr>
            <p:spPr>
              <a:xfrm rot="10800000">
                <a:off x="408016" y="399955"/>
                <a:ext cx="138544" cy="2226103"/>
              </a:xfrm>
              <a:prstGeom prst="rect">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21" name="TextBox 20">
            <a:extLst>
              <a:ext uri="{FF2B5EF4-FFF2-40B4-BE49-F238E27FC236}">
                <a16:creationId xmlns:a16="http://schemas.microsoft.com/office/drawing/2014/main" id="{48BD6458-CAA0-CD1F-EC67-5A37444A45E5}"/>
              </a:ext>
            </a:extLst>
          </p:cNvPr>
          <p:cNvSpPr txBox="1"/>
          <p:nvPr/>
        </p:nvSpPr>
        <p:spPr>
          <a:xfrm>
            <a:off x="380303" y="374409"/>
            <a:ext cx="3911854" cy="461665"/>
          </a:xfrm>
          <a:prstGeom prst="rect">
            <a:avLst/>
          </a:prstGeom>
          <a:noFill/>
        </p:spPr>
        <p:txBody>
          <a:bodyPr wrap="square" rtlCol="0">
            <a:spAutoFit/>
          </a:bodyPr>
          <a:lstStyle/>
          <a:p>
            <a:r>
              <a:rPr lang="en-GB" sz="2400" b="1">
                <a:latin typeface="Exo ExtraBold" pitchFamily="2" charset="0"/>
              </a:rPr>
              <a:t>SUBJECT: Mathematics</a:t>
            </a:r>
          </a:p>
        </p:txBody>
      </p:sp>
      <p:sp>
        <p:nvSpPr>
          <p:cNvPr id="25" name="TextBox 24">
            <a:extLst>
              <a:ext uri="{FF2B5EF4-FFF2-40B4-BE49-F238E27FC236}">
                <a16:creationId xmlns:a16="http://schemas.microsoft.com/office/drawing/2014/main" id="{71C84549-E8F9-ED8F-450F-2A720FFAE888}"/>
              </a:ext>
            </a:extLst>
          </p:cNvPr>
          <p:cNvSpPr txBox="1"/>
          <p:nvPr/>
        </p:nvSpPr>
        <p:spPr>
          <a:xfrm>
            <a:off x="403643" y="2135644"/>
            <a:ext cx="3797539" cy="369332"/>
          </a:xfrm>
          <a:prstGeom prst="rect">
            <a:avLst/>
          </a:prstGeom>
          <a:noFill/>
        </p:spPr>
        <p:txBody>
          <a:bodyPr wrap="square" rtlCol="0">
            <a:spAutoFit/>
          </a:bodyPr>
          <a:lstStyle/>
          <a:p>
            <a:r>
              <a:rPr lang="en-GB" b="1">
                <a:latin typeface="Exo ExtraBold" pitchFamily="2" charset="0"/>
              </a:rPr>
              <a:t>BEFORE YOU START</a:t>
            </a:r>
          </a:p>
        </p:txBody>
      </p:sp>
      <p:sp>
        <p:nvSpPr>
          <p:cNvPr id="27" name="TextBox 26">
            <a:extLst>
              <a:ext uri="{FF2B5EF4-FFF2-40B4-BE49-F238E27FC236}">
                <a16:creationId xmlns:a16="http://schemas.microsoft.com/office/drawing/2014/main" id="{D3AECD58-CF10-2F3A-555B-1C136206EB6E}"/>
              </a:ext>
            </a:extLst>
          </p:cNvPr>
          <p:cNvSpPr txBox="1"/>
          <p:nvPr/>
        </p:nvSpPr>
        <p:spPr>
          <a:xfrm>
            <a:off x="442770" y="1943184"/>
            <a:ext cx="1226006" cy="215444"/>
          </a:xfrm>
          <a:prstGeom prst="rect">
            <a:avLst/>
          </a:prstGeom>
          <a:noFill/>
        </p:spPr>
        <p:txBody>
          <a:bodyPr wrap="square" rtlCol="0">
            <a:spAutoFit/>
          </a:bodyPr>
          <a:lstStyle/>
          <a:p>
            <a:pPr algn="ctr"/>
            <a:r>
              <a:rPr lang="en-GB" sz="800" b="1">
                <a:solidFill>
                  <a:srgbClr val="002D73"/>
                </a:solidFill>
                <a:latin typeface="Exo" pitchFamily="2" charset="0"/>
              </a:rPr>
              <a:t>Scan for Specification</a:t>
            </a:r>
          </a:p>
        </p:txBody>
      </p:sp>
      <p:grpSp>
        <p:nvGrpSpPr>
          <p:cNvPr id="59" name="Group 58">
            <a:extLst>
              <a:ext uri="{FF2B5EF4-FFF2-40B4-BE49-F238E27FC236}">
                <a16:creationId xmlns:a16="http://schemas.microsoft.com/office/drawing/2014/main" id="{C9302334-67E4-79D0-CCDF-4AD254CD4032}"/>
              </a:ext>
            </a:extLst>
          </p:cNvPr>
          <p:cNvGrpSpPr/>
          <p:nvPr/>
        </p:nvGrpSpPr>
        <p:grpSpPr>
          <a:xfrm>
            <a:off x="317977" y="3414278"/>
            <a:ext cx="6226313" cy="2980228"/>
            <a:chOff x="320656" y="3436651"/>
            <a:chExt cx="6226313" cy="2980228"/>
          </a:xfrm>
        </p:grpSpPr>
        <p:sp>
          <p:nvSpPr>
            <p:cNvPr id="40" name="TextBox 39">
              <a:extLst>
                <a:ext uri="{FF2B5EF4-FFF2-40B4-BE49-F238E27FC236}">
                  <a16:creationId xmlns:a16="http://schemas.microsoft.com/office/drawing/2014/main" id="{65C28839-FAEA-0F3F-72E1-67156DE9627D}"/>
                </a:ext>
              </a:extLst>
            </p:cNvPr>
            <p:cNvSpPr txBox="1"/>
            <p:nvPr/>
          </p:nvSpPr>
          <p:spPr>
            <a:xfrm>
              <a:off x="416355" y="3542463"/>
              <a:ext cx="3624731" cy="230832"/>
            </a:xfrm>
            <a:prstGeom prst="rect">
              <a:avLst/>
            </a:prstGeom>
            <a:noFill/>
          </p:spPr>
          <p:txBody>
            <a:bodyPr wrap="square" rtlCol="0">
              <a:spAutoFit/>
            </a:bodyPr>
            <a:lstStyle/>
            <a:p>
              <a:endParaRPr lang="en-GB" sz="900">
                <a:latin typeface="Exo" pitchFamily="2" charset="0"/>
              </a:endParaRPr>
            </a:p>
          </p:txBody>
        </p:sp>
        <p:cxnSp>
          <p:nvCxnSpPr>
            <p:cNvPr id="43" name="Straight Connector 42">
              <a:extLst>
                <a:ext uri="{FF2B5EF4-FFF2-40B4-BE49-F238E27FC236}">
                  <a16:creationId xmlns:a16="http://schemas.microsoft.com/office/drawing/2014/main" id="{A6513337-3727-AFB4-7771-1F378DC58187}"/>
                </a:ext>
              </a:extLst>
            </p:cNvPr>
            <p:cNvCxnSpPr>
              <a:cxnSpLocks/>
            </p:cNvCxnSpPr>
            <p:nvPr/>
          </p:nvCxnSpPr>
          <p:spPr>
            <a:xfrm>
              <a:off x="372011" y="3442394"/>
              <a:ext cx="0" cy="2968031"/>
            </a:xfrm>
            <a:prstGeom prst="line">
              <a:avLst/>
            </a:prstGeom>
            <a:ln w="11430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8B9AE84C-567F-DED8-E5DB-5CA394AEB181}"/>
                </a:ext>
              </a:extLst>
            </p:cNvPr>
            <p:cNvCxnSpPr>
              <a:cxnSpLocks/>
            </p:cNvCxnSpPr>
            <p:nvPr/>
          </p:nvCxnSpPr>
          <p:spPr>
            <a:xfrm flipH="1">
              <a:off x="320656" y="3482352"/>
              <a:ext cx="3866096" cy="0"/>
            </a:xfrm>
            <a:prstGeom prst="line">
              <a:avLst/>
            </a:prstGeom>
            <a:ln w="11430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29CB769E-D973-E4BA-318F-7E88F61D3B68}"/>
                </a:ext>
              </a:extLst>
            </p:cNvPr>
            <p:cNvCxnSpPr>
              <a:cxnSpLocks/>
            </p:cNvCxnSpPr>
            <p:nvPr/>
          </p:nvCxnSpPr>
          <p:spPr>
            <a:xfrm>
              <a:off x="4133885" y="3436651"/>
              <a:ext cx="0" cy="1147975"/>
            </a:xfrm>
            <a:prstGeom prst="line">
              <a:avLst/>
            </a:prstGeom>
            <a:ln w="11430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0B829831-76FA-51AD-3A52-BAF6EA4E5D76}"/>
                </a:ext>
              </a:extLst>
            </p:cNvPr>
            <p:cNvCxnSpPr>
              <a:cxnSpLocks/>
            </p:cNvCxnSpPr>
            <p:nvPr/>
          </p:nvCxnSpPr>
          <p:spPr>
            <a:xfrm flipH="1">
              <a:off x="320656" y="6364161"/>
              <a:ext cx="6226313" cy="0"/>
            </a:xfrm>
            <a:prstGeom prst="line">
              <a:avLst/>
            </a:prstGeom>
            <a:ln w="11430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C6ADAAD3-C25E-0D17-B016-D0B2FF0A4E01}"/>
                </a:ext>
              </a:extLst>
            </p:cNvPr>
            <p:cNvCxnSpPr>
              <a:cxnSpLocks/>
            </p:cNvCxnSpPr>
            <p:nvPr/>
          </p:nvCxnSpPr>
          <p:spPr>
            <a:xfrm flipH="1">
              <a:off x="4079379" y="4599994"/>
              <a:ext cx="2421189" cy="0"/>
            </a:xfrm>
            <a:prstGeom prst="line">
              <a:avLst/>
            </a:prstGeom>
            <a:ln w="11430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2F094211-AF44-CC62-0E46-3305158F548C}"/>
                </a:ext>
              </a:extLst>
            </p:cNvPr>
            <p:cNvCxnSpPr>
              <a:cxnSpLocks/>
            </p:cNvCxnSpPr>
            <p:nvPr/>
          </p:nvCxnSpPr>
          <p:spPr>
            <a:xfrm>
              <a:off x="6491322" y="4544184"/>
              <a:ext cx="0" cy="1872695"/>
            </a:xfrm>
            <a:prstGeom prst="line">
              <a:avLst/>
            </a:prstGeom>
            <a:ln w="11430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nvGrpSpPr>
          <p:cNvPr id="1030" name="Group 1029">
            <a:extLst>
              <a:ext uri="{FF2B5EF4-FFF2-40B4-BE49-F238E27FC236}">
                <a16:creationId xmlns:a16="http://schemas.microsoft.com/office/drawing/2014/main" id="{5ACBDBD7-CB96-9AAE-6CAD-C714D0140FD3}"/>
              </a:ext>
            </a:extLst>
          </p:cNvPr>
          <p:cNvGrpSpPr/>
          <p:nvPr/>
        </p:nvGrpSpPr>
        <p:grpSpPr>
          <a:xfrm>
            <a:off x="58831" y="6531298"/>
            <a:ext cx="6369576" cy="3046645"/>
            <a:chOff x="-34755" y="3439443"/>
            <a:chExt cx="6369576" cy="3046645"/>
          </a:xfrm>
        </p:grpSpPr>
        <p:grpSp>
          <p:nvGrpSpPr>
            <p:cNvPr id="1031" name="Group 1030">
              <a:extLst>
                <a:ext uri="{FF2B5EF4-FFF2-40B4-BE49-F238E27FC236}">
                  <a16:creationId xmlns:a16="http://schemas.microsoft.com/office/drawing/2014/main" id="{ACA1BCF3-1F5A-30E7-28DE-86022A3ABF37}"/>
                </a:ext>
              </a:extLst>
            </p:cNvPr>
            <p:cNvGrpSpPr/>
            <p:nvPr/>
          </p:nvGrpSpPr>
          <p:grpSpPr>
            <a:xfrm>
              <a:off x="-34755" y="3542463"/>
              <a:ext cx="6260283" cy="2943625"/>
              <a:chOff x="3936698" y="2155132"/>
              <a:chExt cx="6260283" cy="2943625"/>
            </a:xfrm>
          </p:grpSpPr>
          <p:sp>
            <p:nvSpPr>
              <p:cNvPr id="1038" name="TextBox 1037">
                <a:extLst>
                  <a:ext uri="{FF2B5EF4-FFF2-40B4-BE49-F238E27FC236}">
                    <a16:creationId xmlns:a16="http://schemas.microsoft.com/office/drawing/2014/main" id="{E8A914E0-2849-FE8D-DF03-F17D09D966F7}"/>
                  </a:ext>
                </a:extLst>
              </p:cNvPr>
              <p:cNvSpPr txBox="1"/>
              <p:nvPr/>
            </p:nvSpPr>
            <p:spPr>
              <a:xfrm rot="16200000">
                <a:off x="3008312" y="3801039"/>
                <a:ext cx="2226104" cy="369332"/>
              </a:xfrm>
              <a:prstGeom prst="rect">
                <a:avLst/>
              </a:prstGeom>
              <a:noFill/>
            </p:spPr>
            <p:txBody>
              <a:bodyPr wrap="square" rtlCol="0">
                <a:spAutoFit/>
              </a:bodyPr>
              <a:lstStyle/>
              <a:p>
                <a:r>
                  <a:rPr lang="en-GB" b="1">
                    <a:latin typeface="Exo ExtraBold" pitchFamily="2" charset="0"/>
                  </a:rPr>
                  <a:t>DO THIS TASK</a:t>
                </a:r>
              </a:p>
            </p:txBody>
          </p:sp>
          <p:sp>
            <p:nvSpPr>
              <p:cNvPr id="1039" name="TextBox 1038">
                <a:extLst>
                  <a:ext uri="{FF2B5EF4-FFF2-40B4-BE49-F238E27FC236}">
                    <a16:creationId xmlns:a16="http://schemas.microsoft.com/office/drawing/2014/main" id="{A04AC610-E8A8-6CF2-2EFA-96C8E0B7A682}"/>
                  </a:ext>
                </a:extLst>
              </p:cNvPr>
              <p:cNvSpPr txBox="1"/>
              <p:nvPr/>
            </p:nvSpPr>
            <p:spPr>
              <a:xfrm>
                <a:off x="4387808" y="2155132"/>
                <a:ext cx="5809173" cy="230832"/>
              </a:xfrm>
              <a:prstGeom prst="rect">
                <a:avLst/>
              </a:prstGeom>
              <a:noFill/>
            </p:spPr>
            <p:txBody>
              <a:bodyPr wrap="square" rtlCol="0">
                <a:spAutoFit/>
              </a:bodyPr>
              <a:lstStyle/>
              <a:p>
                <a:endParaRPr lang="en-GB" sz="900">
                  <a:latin typeface="Exo" pitchFamily="2" charset="0"/>
                </a:endParaRPr>
              </a:p>
            </p:txBody>
          </p:sp>
        </p:grpSp>
        <p:cxnSp>
          <p:nvCxnSpPr>
            <p:cNvPr id="1032" name="Straight Connector 1031">
              <a:extLst>
                <a:ext uri="{FF2B5EF4-FFF2-40B4-BE49-F238E27FC236}">
                  <a16:creationId xmlns:a16="http://schemas.microsoft.com/office/drawing/2014/main" id="{51CB70C5-1F9F-B76D-C8BF-B7CB7F2E7DF8}"/>
                </a:ext>
              </a:extLst>
            </p:cNvPr>
            <p:cNvCxnSpPr>
              <a:cxnSpLocks/>
            </p:cNvCxnSpPr>
            <p:nvPr/>
          </p:nvCxnSpPr>
          <p:spPr>
            <a:xfrm>
              <a:off x="372011" y="3442394"/>
              <a:ext cx="0" cy="2968031"/>
            </a:xfrm>
            <a:prstGeom prst="line">
              <a:avLst/>
            </a:prstGeom>
            <a:ln w="1143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033" name="Straight Connector 1032">
              <a:extLst>
                <a:ext uri="{FF2B5EF4-FFF2-40B4-BE49-F238E27FC236}">
                  <a16:creationId xmlns:a16="http://schemas.microsoft.com/office/drawing/2014/main" id="{E346D439-8997-CC8B-6EC2-995B6EEED1FD}"/>
                </a:ext>
              </a:extLst>
            </p:cNvPr>
            <p:cNvCxnSpPr>
              <a:cxnSpLocks/>
            </p:cNvCxnSpPr>
            <p:nvPr/>
          </p:nvCxnSpPr>
          <p:spPr>
            <a:xfrm flipH="1">
              <a:off x="320656" y="3482352"/>
              <a:ext cx="6014165" cy="0"/>
            </a:xfrm>
            <a:prstGeom prst="line">
              <a:avLst/>
            </a:prstGeom>
            <a:ln w="1143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034" name="Straight Connector 1033">
              <a:extLst>
                <a:ext uri="{FF2B5EF4-FFF2-40B4-BE49-F238E27FC236}">
                  <a16:creationId xmlns:a16="http://schemas.microsoft.com/office/drawing/2014/main" id="{92B6EDE5-B654-83E5-C298-7AFAFC5F7F29}"/>
                </a:ext>
              </a:extLst>
            </p:cNvPr>
            <p:cNvCxnSpPr>
              <a:cxnSpLocks/>
            </p:cNvCxnSpPr>
            <p:nvPr/>
          </p:nvCxnSpPr>
          <p:spPr>
            <a:xfrm>
              <a:off x="3616666" y="4569227"/>
              <a:ext cx="0" cy="1835558"/>
            </a:xfrm>
            <a:prstGeom prst="line">
              <a:avLst/>
            </a:prstGeom>
            <a:ln w="1143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035" name="Straight Connector 1034">
              <a:extLst>
                <a:ext uri="{FF2B5EF4-FFF2-40B4-BE49-F238E27FC236}">
                  <a16:creationId xmlns:a16="http://schemas.microsoft.com/office/drawing/2014/main" id="{4A0AE30F-F505-D13E-DF40-6F2B5D299F74}"/>
                </a:ext>
              </a:extLst>
            </p:cNvPr>
            <p:cNvCxnSpPr>
              <a:cxnSpLocks/>
            </p:cNvCxnSpPr>
            <p:nvPr/>
          </p:nvCxnSpPr>
          <p:spPr>
            <a:xfrm flipH="1">
              <a:off x="320656" y="6364161"/>
              <a:ext cx="3352593" cy="0"/>
            </a:xfrm>
            <a:prstGeom prst="line">
              <a:avLst/>
            </a:prstGeom>
            <a:ln w="1143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36" name="Straight Connector 1035">
              <a:extLst>
                <a:ext uri="{FF2B5EF4-FFF2-40B4-BE49-F238E27FC236}">
                  <a16:creationId xmlns:a16="http://schemas.microsoft.com/office/drawing/2014/main" id="{8D489F03-D0B9-4EF8-05DD-94476D25A01C}"/>
                </a:ext>
              </a:extLst>
            </p:cNvPr>
            <p:cNvCxnSpPr>
              <a:cxnSpLocks/>
            </p:cNvCxnSpPr>
            <p:nvPr/>
          </p:nvCxnSpPr>
          <p:spPr>
            <a:xfrm flipH="1">
              <a:off x="3566193" y="4569227"/>
              <a:ext cx="2768628" cy="0"/>
            </a:xfrm>
            <a:prstGeom prst="line">
              <a:avLst/>
            </a:prstGeom>
            <a:ln w="1143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037" name="Straight Connector 1036">
              <a:extLst>
                <a:ext uri="{FF2B5EF4-FFF2-40B4-BE49-F238E27FC236}">
                  <a16:creationId xmlns:a16="http://schemas.microsoft.com/office/drawing/2014/main" id="{59D9F6A7-6568-55BC-61FA-E41A16607D95}"/>
                </a:ext>
              </a:extLst>
            </p:cNvPr>
            <p:cNvCxnSpPr>
              <a:cxnSpLocks/>
            </p:cNvCxnSpPr>
            <p:nvPr/>
          </p:nvCxnSpPr>
          <p:spPr>
            <a:xfrm>
              <a:off x="6280174" y="3439443"/>
              <a:ext cx="0" cy="1163343"/>
            </a:xfrm>
            <a:prstGeom prst="line">
              <a:avLst/>
            </a:prstGeom>
            <a:ln w="1143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pic>
        <p:nvPicPr>
          <p:cNvPr id="4" name="Picture 3">
            <a:extLst>
              <a:ext uri="{FF2B5EF4-FFF2-40B4-BE49-F238E27FC236}">
                <a16:creationId xmlns:a16="http://schemas.microsoft.com/office/drawing/2014/main" id="{37DB6460-F8E1-F4F9-64FC-890942BF9909}"/>
              </a:ext>
            </a:extLst>
          </p:cNvPr>
          <p:cNvPicPr>
            <a:picLocks noChangeAspect="1"/>
          </p:cNvPicPr>
          <p:nvPr/>
        </p:nvPicPr>
        <p:blipFill>
          <a:blip r:embed="rId2"/>
          <a:stretch>
            <a:fillRect/>
          </a:stretch>
        </p:blipFill>
        <p:spPr>
          <a:xfrm>
            <a:off x="5193530" y="55533"/>
            <a:ext cx="1595196" cy="924067"/>
          </a:xfrm>
          <a:prstGeom prst="rect">
            <a:avLst/>
          </a:prstGeom>
        </p:spPr>
      </p:pic>
      <p:pic>
        <p:nvPicPr>
          <p:cNvPr id="3" name="Picture 2" descr="A qr code on a white background&#10;&#10;AI-generated content may be incorrect.">
            <a:extLst>
              <a:ext uri="{FF2B5EF4-FFF2-40B4-BE49-F238E27FC236}">
                <a16:creationId xmlns:a16="http://schemas.microsoft.com/office/drawing/2014/main" id="{41FA4799-2EC0-4F52-3B9B-7B1C5B6B412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4941" y="761094"/>
            <a:ext cx="1185260" cy="1185260"/>
          </a:xfrm>
          <a:prstGeom prst="rect">
            <a:avLst/>
          </a:prstGeom>
        </p:spPr>
      </p:pic>
      <p:sp>
        <p:nvSpPr>
          <p:cNvPr id="2" name="TextBox 1">
            <a:extLst>
              <a:ext uri="{FF2B5EF4-FFF2-40B4-BE49-F238E27FC236}">
                <a16:creationId xmlns:a16="http://schemas.microsoft.com/office/drawing/2014/main" id="{116DC21A-F6C9-D261-A571-7E00736705D8}"/>
              </a:ext>
            </a:extLst>
          </p:cNvPr>
          <p:cNvSpPr txBox="1"/>
          <p:nvPr/>
        </p:nvSpPr>
        <p:spPr>
          <a:xfrm>
            <a:off x="545294" y="6659405"/>
            <a:ext cx="2883707" cy="830997"/>
          </a:xfrm>
          <a:prstGeom prst="rect">
            <a:avLst/>
          </a:prstGeom>
          <a:noFill/>
        </p:spPr>
        <p:txBody>
          <a:bodyPr wrap="square" rtlCol="0">
            <a:spAutoFit/>
          </a:bodyPr>
          <a:lstStyle/>
          <a:p>
            <a:r>
              <a:rPr lang="en-US" sz="1200" dirty="0">
                <a:latin typeface="+mj-lt"/>
              </a:rPr>
              <a:t>Scan the QR code to the right and work through the exercises to </a:t>
            </a:r>
            <a:r>
              <a:rPr lang="en-US" sz="1200" dirty="0" err="1">
                <a:latin typeface="+mj-lt"/>
              </a:rPr>
              <a:t>practise</a:t>
            </a:r>
            <a:r>
              <a:rPr lang="en-US" sz="1200" dirty="0">
                <a:latin typeface="+mj-lt"/>
              </a:rPr>
              <a:t> the skills that you will need. The answers to each of these exercises are also available. </a:t>
            </a:r>
            <a:endParaRPr lang="en-GB" sz="1200" b="1" dirty="0">
              <a:latin typeface="Exo ExtraBold" pitchFamily="2" charset="0"/>
            </a:endParaRPr>
          </a:p>
        </p:txBody>
      </p:sp>
      <p:sp>
        <p:nvSpPr>
          <p:cNvPr id="5" name="TextBox 4">
            <a:extLst>
              <a:ext uri="{FF2B5EF4-FFF2-40B4-BE49-F238E27FC236}">
                <a16:creationId xmlns:a16="http://schemas.microsoft.com/office/drawing/2014/main" id="{E285E713-6C5F-5C73-6725-F208C59E2C19}"/>
              </a:ext>
            </a:extLst>
          </p:cNvPr>
          <p:cNvSpPr txBox="1"/>
          <p:nvPr/>
        </p:nvSpPr>
        <p:spPr>
          <a:xfrm>
            <a:off x="3618131" y="6635395"/>
            <a:ext cx="2764026" cy="861774"/>
          </a:xfrm>
          <a:prstGeom prst="rect">
            <a:avLst/>
          </a:prstGeom>
          <a:noFill/>
        </p:spPr>
        <p:txBody>
          <a:bodyPr wrap="square" rtlCol="0">
            <a:spAutoFit/>
          </a:bodyPr>
          <a:lstStyle/>
          <a:p>
            <a:r>
              <a:rPr lang="en-US" sz="1200" dirty="0">
                <a:latin typeface="+mj-lt"/>
              </a:rPr>
              <a:t>This work will prepare you for a “diagnostic” test at the beginning of term, to see what knowledge you have after studying for your GCSE’s</a:t>
            </a:r>
            <a:r>
              <a:rPr lang="en-US" sz="1400" dirty="0">
                <a:latin typeface="+mj-lt"/>
              </a:rPr>
              <a:t>.</a:t>
            </a:r>
            <a:endParaRPr lang="en-GB" b="1" dirty="0">
              <a:latin typeface="Exo ExtraBold" pitchFamily="2" charset="0"/>
            </a:endParaRPr>
          </a:p>
        </p:txBody>
      </p:sp>
      <p:sp>
        <p:nvSpPr>
          <p:cNvPr id="8" name="TextBox 7">
            <a:extLst>
              <a:ext uri="{FF2B5EF4-FFF2-40B4-BE49-F238E27FC236}">
                <a16:creationId xmlns:a16="http://schemas.microsoft.com/office/drawing/2014/main" id="{C7240DAD-52BF-0F51-FD54-2449750F8321}"/>
              </a:ext>
            </a:extLst>
          </p:cNvPr>
          <p:cNvSpPr txBox="1"/>
          <p:nvPr/>
        </p:nvSpPr>
        <p:spPr>
          <a:xfrm>
            <a:off x="295684" y="2490263"/>
            <a:ext cx="3949243" cy="861774"/>
          </a:xfrm>
          <a:prstGeom prst="rect">
            <a:avLst/>
          </a:prstGeom>
          <a:noFill/>
        </p:spPr>
        <p:txBody>
          <a:bodyPr wrap="square" rtlCol="0">
            <a:spAutoFit/>
          </a:bodyPr>
          <a:lstStyle/>
          <a:p>
            <a:pPr marL="171450" indent="-171450">
              <a:buFont typeface="Arial" panose="020B0604020202020204" pitchFamily="34" charset="0"/>
              <a:buChar char="•"/>
            </a:pPr>
            <a:r>
              <a:rPr lang="en-US" sz="1000" b="1" dirty="0">
                <a:latin typeface="+mj-lt"/>
              </a:rPr>
              <a:t>Textbook:</a:t>
            </a:r>
            <a:r>
              <a:rPr lang="en-US" sz="1000" dirty="0">
                <a:latin typeface="+mj-lt"/>
              </a:rPr>
              <a:t> We provide textbooks for classwork along with access to electronic copies and revision materials</a:t>
            </a:r>
          </a:p>
          <a:p>
            <a:pPr marL="171450" indent="-171450">
              <a:buFont typeface="Arial" panose="020B0604020202020204" pitchFamily="34" charset="0"/>
              <a:buChar char="•"/>
            </a:pPr>
            <a:r>
              <a:rPr lang="en-US" sz="1000" b="1" dirty="0">
                <a:latin typeface="+mj-lt"/>
              </a:rPr>
              <a:t>Calculator</a:t>
            </a:r>
            <a:r>
              <a:rPr lang="en-US" sz="1000" dirty="0">
                <a:latin typeface="+mj-lt"/>
              </a:rPr>
              <a:t>: You will need to purchase a Casio fx-991CW (essential) or a graphical calculator Casio fx-CG100 (optional). These can be purchased through school in September.</a:t>
            </a:r>
          </a:p>
        </p:txBody>
      </p:sp>
      <p:sp>
        <p:nvSpPr>
          <p:cNvPr id="22" name="TextBox 21">
            <a:extLst>
              <a:ext uri="{FF2B5EF4-FFF2-40B4-BE49-F238E27FC236}">
                <a16:creationId xmlns:a16="http://schemas.microsoft.com/office/drawing/2014/main" id="{0B6E9B8F-6F61-A7C1-A4FD-E11374877D57}"/>
              </a:ext>
            </a:extLst>
          </p:cNvPr>
          <p:cNvSpPr txBox="1"/>
          <p:nvPr/>
        </p:nvSpPr>
        <p:spPr>
          <a:xfrm>
            <a:off x="2324100" y="8578861"/>
            <a:ext cx="1257831" cy="677108"/>
          </a:xfrm>
          <a:prstGeom prst="rect">
            <a:avLst/>
          </a:prstGeom>
          <a:noFill/>
        </p:spPr>
        <p:txBody>
          <a:bodyPr wrap="square" rtlCol="0">
            <a:spAutoFit/>
          </a:bodyPr>
          <a:lstStyle/>
          <a:p>
            <a:r>
              <a:rPr lang="en-US" sz="1200" dirty="0">
                <a:latin typeface="Exo"/>
              </a:rPr>
              <a:t>Link to summer tasks preparation page</a:t>
            </a:r>
            <a:r>
              <a:rPr lang="en-US" sz="1400" dirty="0">
                <a:latin typeface="Exo"/>
              </a:rPr>
              <a:t>. </a:t>
            </a:r>
            <a:endParaRPr lang="en-GB" b="1" dirty="0">
              <a:latin typeface="Exo"/>
            </a:endParaRPr>
          </a:p>
        </p:txBody>
      </p:sp>
      <p:grpSp>
        <p:nvGrpSpPr>
          <p:cNvPr id="23" name="Group 22">
            <a:extLst>
              <a:ext uri="{FF2B5EF4-FFF2-40B4-BE49-F238E27FC236}">
                <a16:creationId xmlns:a16="http://schemas.microsoft.com/office/drawing/2014/main" id="{0E9FCA8F-57A1-E2FE-3DEF-2053D65BFB31}"/>
              </a:ext>
            </a:extLst>
          </p:cNvPr>
          <p:cNvGrpSpPr/>
          <p:nvPr/>
        </p:nvGrpSpPr>
        <p:grpSpPr>
          <a:xfrm>
            <a:off x="4358648" y="2014236"/>
            <a:ext cx="2532636" cy="2412000"/>
            <a:chOff x="4358648" y="2014236"/>
            <a:chExt cx="2532636" cy="2412000"/>
          </a:xfrm>
        </p:grpSpPr>
        <p:sp>
          <p:nvSpPr>
            <p:cNvPr id="30" name="Rectangle 29">
              <a:extLst>
                <a:ext uri="{FF2B5EF4-FFF2-40B4-BE49-F238E27FC236}">
                  <a16:creationId xmlns:a16="http://schemas.microsoft.com/office/drawing/2014/main" id="{14918FA8-C37C-19A5-04C5-E3D641ABB57A}"/>
                </a:ext>
              </a:extLst>
            </p:cNvPr>
            <p:cNvSpPr/>
            <p:nvPr/>
          </p:nvSpPr>
          <p:spPr>
            <a:xfrm>
              <a:off x="4358648" y="2042075"/>
              <a:ext cx="2141920" cy="2351506"/>
            </a:xfrm>
            <a:prstGeom prst="rect">
              <a:avLst/>
            </a:prstGeom>
            <a:noFill/>
            <a:ln w="10160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1" name="TextBox 30">
              <a:extLst>
                <a:ext uri="{FF2B5EF4-FFF2-40B4-BE49-F238E27FC236}">
                  <a16:creationId xmlns:a16="http://schemas.microsoft.com/office/drawing/2014/main" id="{A0C28373-CA10-A598-98EC-BF03B21B84CF}"/>
                </a:ext>
              </a:extLst>
            </p:cNvPr>
            <p:cNvSpPr txBox="1"/>
            <p:nvPr/>
          </p:nvSpPr>
          <p:spPr>
            <a:xfrm rot="5400000">
              <a:off x="5505284" y="3040236"/>
              <a:ext cx="2412000" cy="360000"/>
            </a:xfrm>
            <a:prstGeom prst="rect">
              <a:avLst/>
            </a:prstGeom>
            <a:noFill/>
          </p:spPr>
          <p:txBody>
            <a:bodyPr wrap="square" rtlCol="0">
              <a:spAutoFit/>
            </a:bodyPr>
            <a:lstStyle/>
            <a:p>
              <a:r>
                <a:rPr lang="en-GB" b="1" dirty="0">
                  <a:latin typeface="Exo ExtraBold" pitchFamily="2" charset="0"/>
                </a:rPr>
                <a:t>A little bit of history…</a:t>
              </a:r>
            </a:p>
          </p:txBody>
        </p:sp>
        <p:sp>
          <p:nvSpPr>
            <p:cNvPr id="34" name="TextBox 33">
              <a:extLst>
                <a:ext uri="{FF2B5EF4-FFF2-40B4-BE49-F238E27FC236}">
                  <a16:creationId xmlns:a16="http://schemas.microsoft.com/office/drawing/2014/main" id="{FDB9E5E2-6EBE-E7C3-677D-3A54505D49A6}"/>
                </a:ext>
              </a:extLst>
            </p:cNvPr>
            <p:cNvSpPr txBox="1"/>
            <p:nvPr/>
          </p:nvSpPr>
          <p:spPr>
            <a:xfrm>
              <a:off x="4438343" y="2112947"/>
              <a:ext cx="1982529" cy="230832"/>
            </a:xfrm>
            <a:prstGeom prst="rect">
              <a:avLst/>
            </a:prstGeom>
            <a:noFill/>
          </p:spPr>
          <p:txBody>
            <a:bodyPr wrap="square" rtlCol="0">
              <a:spAutoFit/>
            </a:bodyPr>
            <a:lstStyle/>
            <a:p>
              <a:endParaRPr lang="en-GB" sz="900" dirty="0">
                <a:latin typeface="Exo" pitchFamily="2" charset="0"/>
              </a:endParaRPr>
            </a:p>
          </p:txBody>
        </p:sp>
      </p:grpSp>
      <p:sp>
        <p:nvSpPr>
          <p:cNvPr id="35" name="TextBox 34">
            <a:extLst>
              <a:ext uri="{FF2B5EF4-FFF2-40B4-BE49-F238E27FC236}">
                <a16:creationId xmlns:a16="http://schemas.microsoft.com/office/drawing/2014/main" id="{E6E4DF50-0559-3979-58C4-F73697ABA4EA}"/>
              </a:ext>
            </a:extLst>
          </p:cNvPr>
          <p:cNvSpPr txBox="1"/>
          <p:nvPr/>
        </p:nvSpPr>
        <p:spPr>
          <a:xfrm>
            <a:off x="4673580" y="2077288"/>
            <a:ext cx="1842346" cy="369332"/>
          </a:xfrm>
          <a:prstGeom prst="rect">
            <a:avLst/>
          </a:prstGeom>
          <a:noFill/>
        </p:spPr>
        <p:txBody>
          <a:bodyPr wrap="square" rtlCol="0">
            <a:spAutoFit/>
          </a:bodyPr>
          <a:lstStyle/>
          <a:p>
            <a:r>
              <a:rPr lang="en-GB" b="1" dirty="0">
                <a:latin typeface="Exo ExtraBold" pitchFamily="2" charset="0"/>
              </a:rPr>
              <a:t>George Green</a:t>
            </a:r>
          </a:p>
        </p:txBody>
      </p:sp>
      <p:sp>
        <p:nvSpPr>
          <p:cNvPr id="38" name="TextBox 37">
            <a:extLst>
              <a:ext uri="{FF2B5EF4-FFF2-40B4-BE49-F238E27FC236}">
                <a16:creationId xmlns:a16="http://schemas.microsoft.com/office/drawing/2014/main" id="{09784AC2-4174-6A02-E44E-75295A1223FA}"/>
              </a:ext>
            </a:extLst>
          </p:cNvPr>
          <p:cNvSpPr txBox="1"/>
          <p:nvPr/>
        </p:nvSpPr>
        <p:spPr>
          <a:xfrm>
            <a:off x="4398719" y="2396341"/>
            <a:ext cx="1975041" cy="1785104"/>
          </a:xfrm>
          <a:prstGeom prst="rect">
            <a:avLst/>
          </a:prstGeom>
          <a:noFill/>
        </p:spPr>
        <p:txBody>
          <a:bodyPr wrap="square" rtlCol="0">
            <a:spAutoFit/>
          </a:bodyPr>
          <a:lstStyle/>
          <a:p>
            <a:r>
              <a:rPr lang="en-US" sz="1000" b="1" dirty="0">
                <a:latin typeface="+mj-lt"/>
              </a:rPr>
              <a:t>George Green</a:t>
            </a:r>
            <a:r>
              <a:rPr lang="en-US" sz="1000" dirty="0">
                <a:latin typeface="+mj-lt"/>
              </a:rPr>
              <a:t> (14 July 1793–31 May 1841) was a British mathematician and physicist.</a:t>
            </a:r>
          </a:p>
          <a:p>
            <a:r>
              <a:rPr lang="en-US" sz="1000" dirty="0">
                <a:latin typeface="+mj-lt"/>
              </a:rPr>
              <a:t>He was born and lived for most of his life in Sneinton. He worked in his father’s windmill, At some point he began to study mathematics, and while almost entirely self taught he went on to graduate from Cambridge and become a faculty member.</a:t>
            </a:r>
          </a:p>
        </p:txBody>
      </p:sp>
      <p:grpSp>
        <p:nvGrpSpPr>
          <p:cNvPr id="51" name="Group 50">
            <a:extLst>
              <a:ext uri="{FF2B5EF4-FFF2-40B4-BE49-F238E27FC236}">
                <a16:creationId xmlns:a16="http://schemas.microsoft.com/office/drawing/2014/main" id="{5DA03EAC-4C73-71DC-4CF2-0C9454C6873D}"/>
              </a:ext>
            </a:extLst>
          </p:cNvPr>
          <p:cNvGrpSpPr/>
          <p:nvPr/>
        </p:nvGrpSpPr>
        <p:grpSpPr>
          <a:xfrm>
            <a:off x="3797112" y="7750118"/>
            <a:ext cx="2591998" cy="1691821"/>
            <a:chOff x="4281937" y="1999134"/>
            <a:chExt cx="2676251" cy="1797561"/>
          </a:xfrm>
          <a:solidFill>
            <a:schemeClr val="bg1"/>
          </a:solidFill>
        </p:grpSpPr>
        <p:sp>
          <p:nvSpPr>
            <p:cNvPr id="52" name="Rectangle 51">
              <a:extLst>
                <a:ext uri="{FF2B5EF4-FFF2-40B4-BE49-F238E27FC236}">
                  <a16:creationId xmlns:a16="http://schemas.microsoft.com/office/drawing/2014/main" id="{13DE1AEB-A157-995B-B48E-3746BCDAD6DC}"/>
                </a:ext>
              </a:extLst>
            </p:cNvPr>
            <p:cNvSpPr/>
            <p:nvPr/>
          </p:nvSpPr>
          <p:spPr>
            <a:xfrm>
              <a:off x="4281937" y="1999134"/>
              <a:ext cx="2676251" cy="1797561"/>
            </a:xfrm>
            <a:prstGeom prst="rect">
              <a:avLst/>
            </a:prstGeom>
            <a:grpFill/>
            <a:ln w="101600">
              <a:solidFill>
                <a:schemeClr val="accent4">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4" name="TextBox 53">
              <a:extLst>
                <a:ext uri="{FF2B5EF4-FFF2-40B4-BE49-F238E27FC236}">
                  <a16:creationId xmlns:a16="http://schemas.microsoft.com/office/drawing/2014/main" id="{9E130E1D-1289-A85D-059B-FA4489B0522F}"/>
                </a:ext>
              </a:extLst>
            </p:cNvPr>
            <p:cNvSpPr txBox="1"/>
            <p:nvPr/>
          </p:nvSpPr>
          <p:spPr>
            <a:xfrm rot="5400000">
              <a:off x="5876647" y="2684850"/>
              <a:ext cx="1644751" cy="408872"/>
            </a:xfrm>
            <a:prstGeom prst="rect">
              <a:avLst/>
            </a:prstGeom>
            <a:grpFill/>
          </p:spPr>
          <p:txBody>
            <a:bodyPr wrap="square" rtlCol="0">
              <a:spAutoFit/>
            </a:bodyPr>
            <a:lstStyle/>
            <a:p>
              <a:pPr algn="ctr"/>
              <a:r>
                <a:rPr lang="en-GB" b="1" dirty="0">
                  <a:latin typeface="Exo ExtraBold" pitchFamily="2" charset="0"/>
                </a:rPr>
                <a:t>CAREERS TASK</a:t>
              </a:r>
            </a:p>
          </p:txBody>
        </p:sp>
        <p:sp>
          <p:nvSpPr>
            <p:cNvPr id="56" name="TextBox 55">
              <a:extLst>
                <a:ext uri="{FF2B5EF4-FFF2-40B4-BE49-F238E27FC236}">
                  <a16:creationId xmlns:a16="http://schemas.microsoft.com/office/drawing/2014/main" id="{F361752E-8494-49CA-80CE-39E0CA24D006}"/>
                </a:ext>
              </a:extLst>
            </p:cNvPr>
            <p:cNvSpPr txBox="1"/>
            <p:nvPr/>
          </p:nvSpPr>
          <p:spPr>
            <a:xfrm>
              <a:off x="4464847" y="2088513"/>
              <a:ext cx="1982529" cy="1539277"/>
            </a:xfrm>
            <a:prstGeom prst="rect">
              <a:avLst/>
            </a:prstGeom>
            <a:grpFill/>
          </p:spPr>
          <p:txBody>
            <a:bodyPr wrap="square" lIns="91440" tIns="45720" rIns="91440" bIns="45720" rtlCol="0" anchor="t">
              <a:spAutoFit/>
            </a:bodyPr>
            <a:lstStyle/>
            <a:p>
              <a:r>
                <a:rPr lang="en-GB" sz="1200" dirty="0">
                  <a:latin typeface="+mj-lt"/>
                </a:rPr>
                <a:t>What A-Level Mathematics is involved with the following professions?</a:t>
              </a:r>
            </a:p>
            <a:p>
              <a:pPr>
                <a:lnSpc>
                  <a:spcPct val="150000"/>
                </a:lnSpc>
              </a:pPr>
              <a:r>
                <a:rPr lang="en-GB" sz="1200" b="1" dirty="0">
                  <a:solidFill>
                    <a:srgbClr val="EC008D"/>
                  </a:solidFill>
                  <a:latin typeface="+mj-lt"/>
                </a:rPr>
                <a:t>Aerospace Engineer</a:t>
              </a:r>
            </a:p>
            <a:p>
              <a:pPr>
                <a:lnSpc>
                  <a:spcPct val="150000"/>
                </a:lnSpc>
              </a:pPr>
              <a:r>
                <a:rPr lang="en-GB" sz="1200" b="1" dirty="0">
                  <a:solidFill>
                    <a:srgbClr val="EC008D"/>
                  </a:solidFill>
                  <a:latin typeface="+mj-lt"/>
                </a:rPr>
                <a:t>Forecast Analyst</a:t>
              </a:r>
            </a:p>
            <a:p>
              <a:pPr>
                <a:lnSpc>
                  <a:spcPct val="150000"/>
                </a:lnSpc>
              </a:pPr>
              <a:r>
                <a:rPr lang="en-GB" sz="1200" b="1" dirty="0">
                  <a:solidFill>
                    <a:srgbClr val="EC008D"/>
                  </a:solidFill>
                  <a:latin typeface="+mj-lt"/>
                </a:rPr>
                <a:t>Biomedical Engineer</a:t>
              </a:r>
            </a:p>
          </p:txBody>
        </p:sp>
      </p:grpSp>
      <p:pic>
        <p:nvPicPr>
          <p:cNvPr id="58" name="Picture 57" descr="A qr code on a white background&#10;&#10;AI-generated content may be incorrect.">
            <a:extLst>
              <a:ext uri="{FF2B5EF4-FFF2-40B4-BE49-F238E27FC236}">
                <a16:creationId xmlns:a16="http://schemas.microsoft.com/office/drawing/2014/main" id="{F1DA504F-6894-4F3C-C114-D7B453964CF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287" y="7574243"/>
            <a:ext cx="1724288" cy="1724288"/>
          </a:xfrm>
          <a:prstGeom prst="rect">
            <a:avLst/>
          </a:prstGeom>
        </p:spPr>
      </p:pic>
      <mc:AlternateContent xmlns:mc="http://schemas.openxmlformats.org/markup-compatibility/2006" xmlns:a14="http://schemas.microsoft.com/office/drawing/2010/main">
        <mc:Choice Requires="a14">
          <p:sp>
            <p:nvSpPr>
              <p:cNvPr id="60" name="TextBox 59">
                <a:extLst>
                  <a:ext uri="{FF2B5EF4-FFF2-40B4-BE49-F238E27FC236}">
                    <a16:creationId xmlns:a16="http://schemas.microsoft.com/office/drawing/2014/main" id="{5AD39A1E-4379-737A-E7B0-FCD5716B6F1D}"/>
                  </a:ext>
                </a:extLst>
              </p:cNvPr>
              <p:cNvSpPr txBox="1"/>
              <p:nvPr/>
            </p:nvSpPr>
            <p:spPr>
              <a:xfrm>
                <a:off x="472545" y="4305882"/>
                <a:ext cx="4425759" cy="1883657"/>
              </a:xfrm>
              <a:prstGeom prst="rect">
                <a:avLst/>
              </a:prstGeom>
              <a:noFill/>
            </p:spPr>
            <p:txBody>
              <a:bodyPr wrap="square" rtlCol="0">
                <a:spAutoFit/>
              </a:bodyPr>
              <a:lstStyle/>
              <a:p>
                <a:pPr lvl="0"/>
                <a:r>
                  <a:rPr lang="en-GB" sz="1100" dirty="0">
                    <a:latin typeface="+mj-lt"/>
                  </a:rPr>
                  <a:t>Find the value of:</a:t>
                </a:r>
              </a:p>
              <a:p>
                <a:pPr lvl="0"/>
                <a:r>
                  <a:rPr lang="en-GB" sz="1100" b="0" dirty="0"/>
                  <a:t>		</a:t>
                </a:r>
                <a14:m>
                  <m:oMath xmlns:m="http://schemas.openxmlformats.org/officeDocument/2006/math">
                    <m:r>
                      <a:rPr lang="en-GB" sz="1100" b="0" i="1" smtClean="0">
                        <a:latin typeface="Cambria Math" panose="02040503050406030204" pitchFamily="18" charset="0"/>
                      </a:rPr>
                      <m:t>3</m:t>
                    </m:r>
                    <m:sSup>
                      <m:sSupPr>
                        <m:ctrlPr>
                          <a:rPr lang="en-GB" sz="1100" b="0" i="1" smtClean="0">
                            <a:latin typeface="Cambria Math" panose="02040503050406030204" pitchFamily="18" charset="0"/>
                          </a:rPr>
                        </m:ctrlPr>
                      </m:sSupPr>
                      <m:e>
                        <m:r>
                          <a:rPr lang="en-GB" sz="1100" b="0" i="1" smtClean="0">
                            <a:latin typeface="Cambria Math" panose="02040503050406030204" pitchFamily="18" charset="0"/>
                          </a:rPr>
                          <m:t>𝑥</m:t>
                        </m:r>
                      </m:e>
                      <m:sup>
                        <m:r>
                          <a:rPr lang="en-GB" sz="1100" b="0" i="1" smtClean="0">
                            <a:latin typeface="Cambria Math" panose="02040503050406030204" pitchFamily="18" charset="0"/>
                          </a:rPr>
                          <m:t>2</m:t>
                        </m:r>
                      </m:sup>
                    </m:sSup>
                    <m:r>
                      <a:rPr lang="en-GB" sz="1100" b="0" i="1" smtClean="0">
                        <a:latin typeface="Cambria Math" panose="02040503050406030204" pitchFamily="18" charset="0"/>
                      </a:rPr>
                      <m:t>+4</m:t>
                    </m:r>
                    <m:r>
                      <a:rPr lang="en-GB" sz="1100" b="0" i="1" smtClean="0">
                        <a:latin typeface="Cambria Math" panose="02040503050406030204" pitchFamily="18" charset="0"/>
                      </a:rPr>
                      <m:t>𝑥</m:t>
                    </m:r>
                    <m:r>
                      <a:rPr lang="en-GB" sz="1100" b="0" i="1" smtClean="0">
                        <a:latin typeface="Cambria Math" panose="02040503050406030204" pitchFamily="18" charset="0"/>
                      </a:rPr>
                      <m:t>−2</m:t>
                    </m:r>
                  </m:oMath>
                </a14:m>
                <a:r>
                  <a:rPr lang="en-GB" sz="1100" dirty="0">
                    <a:latin typeface="+mj-lt"/>
                  </a:rPr>
                  <a:t> when </a:t>
                </a:r>
                <a14:m>
                  <m:oMath xmlns:m="http://schemas.openxmlformats.org/officeDocument/2006/math">
                    <m:r>
                      <a:rPr lang="en-GB" sz="1100" b="0" i="1" smtClean="0">
                        <a:latin typeface="Cambria Math" panose="02040503050406030204" pitchFamily="18" charset="0"/>
                      </a:rPr>
                      <m:t>𝑥</m:t>
                    </m:r>
                    <m:r>
                      <a:rPr lang="en-GB" sz="1100" b="0" i="1" smtClean="0">
                        <a:latin typeface="Cambria Math" panose="02040503050406030204" pitchFamily="18" charset="0"/>
                      </a:rPr>
                      <m:t>=−2</m:t>
                    </m:r>
                  </m:oMath>
                </a14:m>
                <a:endParaRPr lang="en-GB" sz="1100" dirty="0">
                  <a:latin typeface="+mj-lt"/>
                </a:endParaRPr>
              </a:p>
              <a:p>
                <a:r>
                  <a:rPr lang="en-GB" sz="1100" dirty="0">
                    <a:latin typeface="+mj-lt"/>
                  </a:rPr>
                  <a:t> Simplify fully:</a:t>
                </a:r>
              </a:p>
              <a:p>
                <a:pPr lvl="0"/>
                <a:r>
                  <a:rPr lang="en-GB" sz="1100" dirty="0">
                    <a:latin typeface="+mj-lt"/>
                  </a:rPr>
                  <a:t> 		</a:t>
                </a:r>
                <a14:m>
                  <m:oMath xmlns:m="http://schemas.openxmlformats.org/officeDocument/2006/math">
                    <m:f>
                      <m:fPr>
                        <m:ctrlPr>
                          <a:rPr lang="en-GB" sz="1100" i="1">
                            <a:latin typeface="Cambria Math" panose="02040503050406030204" pitchFamily="18" charset="0"/>
                          </a:rPr>
                        </m:ctrlPr>
                      </m:fPr>
                      <m:num>
                        <m:r>
                          <a:rPr lang="en-GB" sz="1100" i="1">
                            <a:latin typeface="Cambria Math" panose="02040503050406030204" pitchFamily="18" charset="0"/>
                          </a:rPr>
                          <m:t>4</m:t>
                        </m:r>
                      </m:num>
                      <m:den>
                        <m:r>
                          <a:rPr lang="en-GB" sz="1100" i="1">
                            <a:latin typeface="Cambria Math" panose="02040503050406030204" pitchFamily="18" charset="0"/>
                          </a:rPr>
                          <m:t>2−</m:t>
                        </m:r>
                        <m:r>
                          <a:rPr lang="en-GB" sz="1100" i="1">
                            <a:latin typeface="Cambria Math" panose="02040503050406030204" pitchFamily="18" charset="0"/>
                          </a:rPr>
                          <m:t>𝑥</m:t>
                        </m:r>
                      </m:den>
                    </m:f>
                    <m:r>
                      <a:rPr lang="en-GB" sz="1100" i="1">
                        <a:latin typeface="Cambria Math" panose="02040503050406030204" pitchFamily="18" charset="0"/>
                      </a:rPr>
                      <m:t>−</m:t>
                    </m:r>
                    <m:f>
                      <m:fPr>
                        <m:ctrlPr>
                          <a:rPr lang="en-GB" sz="1100" i="1">
                            <a:latin typeface="Cambria Math" panose="02040503050406030204" pitchFamily="18" charset="0"/>
                          </a:rPr>
                        </m:ctrlPr>
                      </m:fPr>
                      <m:num>
                        <m:r>
                          <a:rPr lang="en-GB" sz="1100" i="1">
                            <a:latin typeface="Cambria Math" panose="02040503050406030204" pitchFamily="18" charset="0"/>
                          </a:rPr>
                          <m:t>3</m:t>
                        </m:r>
                      </m:num>
                      <m:den>
                        <m:r>
                          <a:rPr lang="en-GB" sz="1100" i="1">
                            <a:latin typeface="Cambria Math" panose="02040503050406030204" pitchFamily="18" charset="0"/>
                          </a:rPr>
                          <m:t>𝑥</m:t>
                        </m:r>
                      </m:den>
                    </m:f>
                  </m:oMath>
                </a14:m>
                <a:r>
                  <a:rPr lang="en-GB" sz="1100" dirty="0">
                    <a:latin typeface="+mj-lt"/>
                  </a:rPr>
                  <a:t>     		      </a:t>
                </a:r>
                <a14:m>
                  <m:oMath xmlns:m="http://schemas.openxmlformats.org/officeDocument/2006/math">
                    <m:f>
                      <m:fPr>
                        <m:ctrlPr>
                          <a:rPr lang="en-GB" sz="1100" i="1">
                            <a:latin typeface="Cambria Math" panose="02040503050406030204" pitchFamily="18" charset="0"/>
                          </a:rPr>
                        </m:ctrlPr>
                      </m:fPr>
                      <m:num>
                        <m:r>
                          <a:rPr lang="en-GB" sz="1100" i="1">
                            <a:latin typeface="Cambria Math" panose="02040503050406030204" pitchFamily="18" charset="0"/>
                          </a:rPr>
                          <m:t>7</m:t>
                        </m:r>
                        <m:sSup>
                          <m:sSupPr>
                            <m:ctrlPr>
                              <a:rPr lang="en-GB" sz="1100" i="1">
                                <a:latin typeface="Cambria Math" panose="02040503050406030204" pitchFamily="18" charset="0"/>
                              </a:rPr>
                            </m:ctrlPr>
                          </m:sSupPr>
                          <m:e>
                            <m:r>
                              <a:rPr lang="en-GB" sz="1100" i="1">
                                <a:latin typeface="Cambria Math" panose="02040503050406030204" pitchFamily="18" charset="0"/>
                              </a:rPr>
                              <m:t>𝑥</m:t>
                            </m:r>
                          </m:e>
                          <m:sup>
                            <m:r>
                              <a:rPr lang="en-GB" sz="1100" i="1">
                                <a:latin typeface="Cambria Math" panose="02040503050406030204" pitchFamily="18" charset="0"/>
                              </a:rPr>
                              <m:t>2</m:t>
                            </m:r>
                          </m:sup>
                        </m:sSup>
                        <m:r>
                          <a:rPr lang="en-GB" sz="1100" i="1">
                            <a:latin typeface="Cambria Math" panose="02040503050406030204" pitchFamily="18" charset="0"/>
                          </a:rPr>
                          <m:t>−21</m:t>
                        </m:r>
                        <m:r>
                          <a:rPr lang="en-GB" sz="1100" i="1">
                            <a:latin typeface="Cambria Math" panose="02040503050406030204" pitchFamily="18" charset="0"/>
                          </a:rPr>
                          <m:t>𝑥</m:t>
                        </m:r>
                      </m:num>
                      <m:den>
                        <m:sSup>
                          <m:sSupPr>
                            <m:ctrlPr>
                              <a:rPr lang="en-GB" sz="1100" i="1">
                                <a:latin typeface="Cambria Math" panose="02040503050406030204" pitchFamily="18" charset="0"/>
                              </a:rPr>
                            </m:ctrlPr>
                          </m:sSupPr>
                          <m:e>
                            <m:r>
                              <a:rPr lang="en-GB" sz="1100" i="1">
                                <a:latin typeface="Cambria Math" panose="02040503050406030204" pitchFamily="18" charset="0"/>
                              </a:rPr>
                              <m:t>𝑥</m:t>
                            </m:r>
                          </m:e>
                          <m:sup>
                            <m:r>
                              <a:rPr lang="en-GB" sz="1100" i="1">
                                <a:latin typeface="Cambria Math" panose="02040503050406030204" pitchFamily="18" charset="0"/>
                              </a:rPr>
                              <m:t>2</m:t>
                            </m:r>
                          </m:sup>
                        </m:sSup>
                        <m:r>
                          <a:rPr lang="en-GB" sz="1100" i="1">
                            <a:latin typeface="Cambria Math" panose="02040503050406030204" pitchFamily="18" charset="0"/>
                          </a:rPr>
                          <m:t>+2</m:t>
                        </m:r>
                        <m:r>
                          <a:rPr lang="en-GB" sz="1100" i="1">
                            <a:latin typeface="Cambria Math" panose="02040503050406030204" pitchFamily="18" charset="0"/>
                          </a:rPr>
                          <m:t>𝑥</m:t>
                        </m:r>
                        <m:r>
                          <a:rPr lang="en-GB" sz="1100" i="1">
                            <a:latin typeface="Cambria Math" panose="02040503050406030204" pitchFamily="18" charset="0"/>
                          </a:rPr>
                          <m:t>−15</m:t>
                        </m:r>
                      </m:den>
                    </m:f>
                  </m:oMath>
                </a14:m>
                <a:endParaRPr lang="en-GB" sz="1100" dirty="0">
                  <a:latin typeface="+mj-lt"/>
                </a:endParaRPr>
              </a:p>
              <a:p>
                <a:pPr lvl="0"/>
                <a:r>
                  <a:rPr lang="en-GB" sz="1100" dirty="0">
                    <a:latin typeface="+mj-lt"/>
                  </a:rPr>
                  <a:t>Factorise:</a:t>
                </a:r>
              </a:p>
              <a:p>
                <a:pPr lvl="0"/>
                <a:r>
                  <a:rPr lang="en-GB" sz="1100" dirty="0">
                    <a:latin typeface="+mj-lt"/>
                  </a:rPr>
                  <a:t>		</a:t>
                </a:r>
                <a14:m>
                  <m:oMath xmlns:m="http://schemas.openxmlformats.org/officeDocument/2006/math">
                    <m:r>
                      <a:rPr lang="en-GB" sz="1100" b="0" i="1" smtClean="0">
                        <a:latin typeface="Cambria Math" panose="02040503050406030204" pitchFamily="18" charset="0"/>
                      </a:rPr>
                      <m:t>2</m:t>
                    </m:r>
                    <m:sSup>
                      <m:sSupPr>
                        <m:ctrlPr>
                          <a:rPr lang="en-GB" sz="1100" b="0" i="1" smtClean="0">
                            <a:latin typeface="Cambria Math" panose="02040503050406030204" pitchFamily="18" charset="0"/>
                          </a:rPr>
                        </m:ctrlPr>
                      </m:sSupPr>
                      <m:e>
                        <m:r>
                          <a:rPr lang="en-GB" sz="1100" b="0" i="1" smtClean="0">
                            <a:latin typeface="Cambria Math" panose="02040503050406030204" pitchFamily="18" charset="0"/>
                          </a:rPr>
                          <m:t>𝑥</m:t>
                        </m:r>
                      </m:e>
                      <m:sup>
                        <m:r>
                          <a:rPr lang="en-GB" sz="1100" b="0" i="1" smtClean="0">
                            <a:latin typeface="Cambria Math" panose="02040503050406030204" pitchFamily="18" charset="0"/>
                          </a:rPr>
                          <m:t>3</m:t>
                        </m:r>
                      </m:sup>
                    </m:sSup>
                    <m:r>
                      <a:rPr lang="en-GB" sz="1100" b="0" i="1" smtClean="0">
                        <a:latin typeface="Cambria Math" panose="02040503050406030204" pitchFamily="18" charset="0"/>
                      </a:rPr>
                      <m:t>𝑦</m:t>
                    </m:r>
                    <m:r>
                      <a:rPr lang="en-GB" sz="1100" b="0" i="1" smtClean="0">
                        <a:latin typeface="Cambria Math" panose="02040503050406030204" pitchFamily="18" charset="0"/>
                      </a:rPr>
                      <m:t>+6</m:t>
                    </m:r>
                    <m:r>
                      <a:rPr lang="en-GB" sz="1100" b="0" i="1" smtClean="0">
                        <a:latin typeface="Cambria Math" panose="02040503050406030204" pitchFamily="18" charset="0"/>
                      </a:rPr>
                      <m:t>𝑥</m:t>
                    </m:r>
                    <m:sSup>
                      <m:sSupPr>
                        <m:ctrlPr>
                          <a:rPr lang="en-GB" sz="1100" b="0" i="1" smtClean="0">
                            <a:latin typeface="Cambria Math" panose="02040503050406030204" pitchFamily="18" charset="0"/>
                          </a:rPr>
                        </m:ctrlPr>
                      </m:sSupPr>
                      <m:e>
                        <m:r>
                          <a:rPr lang="en-GB" sz="1100" b="0" i="1" smtClean="0">
                            <a:latin typeface="Cambria Math" panose="02040503050406030204" pitchFamily="18" charset="0"/>
                          </a:rPr>
                          <m:t>𝑦</m:t>
                        </m:r>
                      </m:e>
                      <m:sup>
                        <m:r>
                          <a:rPr lang="en-GB" sz="1100" b="0" i="1" smtClean="0">
                            <a:latin typeface="Cambria Math" panose="02040503050406030204" pitchFamily="18" charset="0"/>
                          </a:rPr>
                          <m:t>2</m:t>
                        </m:r>
                      </m:sup>
                    </m:sSup>
                  </m:oMath>
                </a14:m>
                <a:r>
                  <a:rPr lang="en-GB" sz="1100" dirty="0">
                    <a:latin typeface="+mj-lt"/>
                  </a:rPr>
                  <a:t>			</a:t>
                </a:r>
                <a14:m>
                  <m:oMath xmlns:m="http://schemas.openxmlformats.org/officeDocument/2006/math">
                    <m:r>
                      <a:rPr lang="en-GB" sz="1100" b="0" i="1" smtClean="0">
                        <a:latin typeface="Cambria Math" panose="02040503050406030204" pitchFamily="18" charset="0"/>
                      </a:rPr>
                      <m:t>2</m:t>
                    </m:r>
                    <m:sSup>
                      <m:sSupPr>
                        <m:ctrlPr>
                          <a:rPr lang="en-GB" sz="1100" b="0" i="1" smtClean="0">
                            <a:latin typeface="Cambria Math" panose="02040503050406030204" pitchFamily="18" charset="0"/>
                          </a:rPr>
                        </m:ctrlPr>
                      </m:sSupPr>
                      <m:e>
                        <m:r>
                          <a:rPr lang="en-GB" sz="1100" b="0" i="1" smtClean="0">
                            <a:latin typeface="Cambria Math" panose="02040503050406030204" pitchFamily="18" charset="0"/>
                          </a:rPr>
                          <m:t>𝑥</m:t>
                        </m:r>
                      </m:e>
                      <m:sup>
                        <m:r>
                          <a:rPr lang="en-GB" sz="1100" b="0" i="1" smtClean="0">
                            <a:latin typeface="Cambria Math" panose="02040503050406030204" pitchFamily="18" charset="0"/>
                          </a:rPr>
                          <m:t>2</m:t>
                        </m:r>
                      </m:sup>
                    </m:sSup>
                    <m:r>
                      <a:rPr lang="en-GB" sz="1100" b="0" i="1" smtClean="0">
                        <a:latin typeface="Cambria Math" panose="02040503050406030204" pitchFamily="18" charset="0"/>
                      </a:rPr>
                      <m:t>+5</m:t>
                    </m:r>
                    <m:r>
                      <a:rPr lang="en-GB" sz="1100" b="0" i="1" smtClean="0">
                        <a:latin typeface="Cambria Math" panose="02040503050406030204" pitchFamily="18" charset="0"/>
                      </a:rPr>
                      <m:t>𝑥</m:t>
                    </m:r>
                    <m:r>
                      <a:rPr lang="en-GB" sz="1100" b="0" i="1" smtClean="0">
                        <a:latin typeface="Cambria Math" panose="02040503050406030204" pitchFamily="18" charset="0"/>
                      </a:rPr>
                      <m:t> −3</m:t>
                    </m:r>
                  </m:oMath>
                </a14:m>
                <a:r>
                  <a:rPr lang="en-GB" sz="1100" dirty="0">
                    <a:latin typeface="+mj-lt"/>
                  </a:rPr>
                  <a:t> </a:t>
                </a:r>
              </a:p>
              <a:p>
                <a:r>
                  <a:rPr lang="en-GB" sz="1100" dirty="0">
                    <a:latin typeface="+mj-lt"/>
                  </a:rPr>
                  <a:t> Solve the simultaneous equations    </a:t>
                </a:r>
              </a:p>
              <a:p>
                <a:r>
                  <a:rPr lang="en-GB" sz="1100" dirty="0">
                    <a:latin typeface="+mj-lt"/>
                  </a:rPr>
                  <a:t>		</a:t>
                </a:r>
                <a14:m>
                  <m:oMath xmlns:m="http://schemas.openxmlformats.org/officeDocument/2006/math">
                    <m:r>
                      <a:rPr lang="en-GB" sz="1100" b="0" i="1" smtClean="0">
                        <a:latin typeface="Cambria Math" panose="02040503050406030204" pitchFamily="18" charset="0"/>
                      </a:rPr>
                      <m:t>4</m:t>
                    </m:r>
                    <m:r>
                      <a:rPr lang="en-GB" sz="1100" b="0" i="1" smtClean="0">
                        <a:latin typeface="Cambria Math" panose="02040503050406030204" pitchFamily="18" charset="0"/>
                      </a:rPr>
                      <m:t>𝑥</m:t>
                    </m:r>
                    <m:r>
                      <a:rPr lang="en-GB" sz="1100" b="0" i="1" smtClean="0">
                        <a:latin typeface="Cambria Math" panose="02040503050406030204" pitchFamily="18" charset="0"/>
                      </a:rPr>
                      <m:t>+2</m:t>
                    </m:r>
                    <m:r>
                      <a:rPr lang="en-GB" sz="1100" b="0" i="1" smtClean="0">
                        <a:latin typeface="Cambria Math" panose="02040503050406030204" pitchFamily="18" charset="0"/>
                      </a:rPr>
                      <m:t>𝑦</m:t>
                    </m:r>
                    <m:r>
                      <a:rPr lang="en-GB" sz="1100" b="0" i="1" smtClean="0">
                        <a:latin typeface="Cambria Math" panose="02040503050406030204" pitchFamily="18" charset="0"/>
                      </a:rPr>
                      <m:t>=7 </m:t>
                    </m:r>
                  </m:oMath>
                </a14:m>
                <a:r>
                  <a:rPr lang="en-GB" sz="1100" dirty="0">
                    <a:latin typeface="+mj-lt"/>
                  </a:rPr>
                  <a:t>		&amp;	</a:t>
                </a:r>
                <a14:m>
                  <m:oMath xmlns:m="http://schemas.openxmlformats.org/officeDocument/2006/math">
                    <m:r>
                      <a:rPr lang="en-GB" sz="1100" b="0" i="1" smtClean="0">
                        <a:latin typeface="Cambria Math" panose="02040503050406030204" pitchFamily="18" charset="0"/>
                      </a:rPr>
                      <m:t>3</m:t>
                    </m:r>
                    <m:r>
                      <a:rPr lang="en-GB" sz="1100" b="0" i="1" smtClean="0">
                        <a:latin typeface="Cambria Math" panose="02040503050406030204" pitchFamily="18" charset="0"/>
                      </a:rPr>
                      <m:t>𝑥</m:t>
                    </m:r>
                    <m:r>
                      <a:rPr lang="en-GB" sz="1100" b="0" i="1" smtClean="0">
                        <a:latin typeface="Cambria Math" panose="02040503050406030204" pitchFamily="18" charset="0"/>
                      </a:rPr>
                      <m:t> −5</m:t>
                    </m:r>
                    <m:r>
                      <a:rPr lang="en-GB" sz="1100" b="0" i="1" smtClean="0">
                        <a:latin typeface="Cambria Math" panose="02040503050406030204" pitchFamily="18" charset="0"/>
                      </a:rPr>
                      <m:t>𝑦</m:t>
                    </m:r>
                    <m:r>
                      <a:rPr lang="en-GB" sz="1100" b="0" i="1" smtClean="0">
                        <a:latin typeface="Cambria Math" panose="02040503050406030204" pitchFamily="18" charset="0"/>
                      </a:rPr>
                      <m:t>=−24</m:t>
                    </m:r>
                  </m:oMath>
                </a14:m>
                <a:r>
                  <a:rPr lang="en-GB" sz="1100" dirty="0">
                    <a:latin typeface="+mj-lt"/>
                  </a:rPr>
                  <a:t>  </a:t>
                </a:r>
              </a:p>
              <a:p>
                <a:r>
                  <a:rPr lang="en-GB" sz="1100" dirty="0">
                    <a:latin typeface="+mj-lt"/>
                  </a:rPr>
                  <a:t>Make x the subject:</a:t>
                </a:r>
              </a:p>
              <a:p>
                <a:r>
                  <a:rPr lang="en-GB" sz="1000" b="0" dirty="0"/>
                  <a:t>		</a:t>
                </a:r>
                <a14:m>
                  <m:oMath xmlns:m="http://schemas.openxmlformats.org/officeDocument/2006/math">
                    <m:r>
                      <a:rPr lang="en-GB" sz="1000" b="0" i="1" smtClean="0">
                        <a:latin typeface="Cambria Math" panose="02040503050406030204" pitchFamily="18" charset="0"/>
                      </a:rPr>
                      <m:t>𝑦</m:t>
                    </m:r>
                    <m:r>
                      <a:rPr lang="en-GB" sz="1000" b="0" i="1" smtClean="0">
                        <a:latin typeface="Cambria Math" panose="02040503050406030204" pitchFamily="18" charset="0"/>
                      </a:rPr>
                      <m:t>=√(5</m:t>
                    </m:r>
                    <m:r>
                      <a:rPr lang="en-GB" sz="1000" b="0" i="1" smtClean="0">
                        <a:latin typeface="Cambria Math" panose="02040503050406030204" pitchFamily="18" charset="0"/>
                      </a:rPr>
                      <m:t>𝑥</m:t>
                    </m:r>
                    <m:r>
                      <a:rPr lang="en-GB" sz="1000" b="0" i="1" smtClean="0">
                        <a:latin typeface="Cambria Math" panose="02040503050406030204" pitchFamily="18" charset="0"/>
                      </a:rPr>
                      <m:t>−2)</m:t>
                    </m:r>
                  </m:oMath>
                </a14:m>
                <a:endParaRPr lang="en-GB" sz="1000" dirty="0">
                  <a:latin typeface="+mj-lt"/>
                </a:endParaRPr>
              </a:p>
            </p:txBody>
          </p:sp>
        </mc:Choice>
        <mc:Fallback xmlns="">
          <p:sp>
            <p:nvSpPr>
              <p:cNvPr id="60" name="TextBox 59">
                <a:extLst>
                  <a:ext uri="{FF2B5EF4-FFF2-40B4-BE49-F238E27FC236}">
                    <a16:creationId xmlns:a16="http://schemas.microsoft.com/office/drawing/2014/main" id="{5AD39A1E-4379-737A-E7B0-FCD5716B6F1D}"/>
                  </a:ext>
                </a:extLst>
              </p:cNvPr>
              <p:cNvSpPr txBox="1">
                <a:spLocks noRot="1" noChangeAspect="1" noMove="1" noResize="1" noEditPoints="1" noAdjustHandles="1" noChangeArrowheads="1" noChangeShapeType="1" noTextEdit="1"/>
              </p:cNvSpPr>
              <p:nvPr/>
            </p:nvSpPr>
            <p:spPr>
              <a:xfrm>
                <a:off x="472545" y="4305882"/>
                <a:ext cx="4425759" cy="1883657"/>
              </a:xfrm>
              <a:prstGeom prst="rect">
                <a:avLst/>
              </a:prstGeom>
              <a:blipFill>
                <a:blip r:embed="rId5"/>
                <a:stretch>
                  <a:fillRect t="-324"/>
                </a:stretch>
              </a:blipFill>
            </p:spPr>
            <p:txBody>
              <a:bodyPr/>
              <a:lstStyle/>
              <a:p>
                <a:r>
                  <a:rPr lang="en-GB">
                    <a:noFill/>
                  </a:rPr>
                  <a:t> </a:t>
                </a:r>
              </a:p>
            </p:txBody>
          </p:sp>
        </mc:Fallback>
      </mc:AlternateContent>
      <p:sp>
        <p:nvSpPr>
          <p:cNvPr id="61" name="TextBox 60">
            <a:extLst>
              <a:ext uri="{FF2B5EF4-FFF2-40B4-BE49-F238E27FC236}">
                <a16:creationId xmlns:a16="http://schemas.microsoft.com/office/drawing/2014/main" id="{9B1585F1-143D-F47A-C88B-B954DE7F5D78}"/>
              </a:ext>
            </a:extLst>
          </p:cNvPr>
          <p:cNvSpPr txBox="1"/>
          <p:nvPr/>
        </p:nvSpPr>
        <p:spPr>
          <a:xfrm>
            <a:off x="1628164" y="779142"/>
            <a:ext cx="3524754" cy="1354217"/>
          </a:xfrm>
          <a:prstGeom prst="rect">
            <a:avLst/>
          </a:prstGeom>
          <a:noFill/>
        </p:spPr>
        <p:txBody>
          <a:bodyPr wrap="square" rtlCol="0">
            <a:spAutoFit/>
          </a:bodyPr>
          <a:lstStyle/>
          <a:p>
            <a:r>
              <a:rPr lang="en-GB" sz="1000" dirty="0">
                <a:latin typeface="+mj-lt"/>
              </a:rPr>
              <a:t>Pure Maths: Methods and techniques which underpin the study of all other areas of mathematics, such as, proof, algebra, trigonometry, calculus, and vectors.</a:t>
            </a:r>
          </a:p>
          <a:p>
            <a:r>
              <a:rPr lang="en-GB" sz="1000" dirty="0">
                <a:latin typeface="+mj-lt"/>
              </a:rPr>
              <a:t>Statistics: Statistical sampling, data analysis and representation and probability leading to the study of statistical distributions</a:t>
            </a:r>
          </a:p>
          <a:p>
            <a:r>
              <a:rPr lang="en-GB" sz="1000" dirty="0">
                <a:latin typeface="+mj-lt"/>
              </a:rPr>
              <a:t>Mechanics: The study of the physical world, modelling the motion of objects and the forces acting on them</a:t>
            </a:r>
          </a:p>
          <a:p>
            <a:endParaRPr lang="en-GB" sz="1200" dirty="0">
              <a:latin typeface="Exo" pitchFamily="2" charset="0"/>
            </a:endParaRPr>
          </a:p>
        </p:txBody>
      </p:sp>
      <p:pic>
        <p:nvPicPr>
          <p:cNvPr id="62" name="Picture 61">
            <a:extLst>
              <a:ext uri="{FF2B5EF4-FFF2-40B4-BE49-F238E27FC236}">
                <a16:creationId xmlns:a16="http://schemas.microsoft.com/office/drawing/2014/main" id="{14EB03A7-F541-C64E-8DFC-EEE7643AAAFF}"/>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422069" y="4734756"/>
            <a:ext cx="944622" cy="1422991"/>
          </a:xfrm>
          <a:prstGeom prst="rect">
            <a:avLst/>
          </a:prstGeom>
          <a:noFill/>
          <a:ln>
            <a:noFill/>
          </a:ln>
        </p:spPr>
      </p:pic>
      <p:sp>
        <p:nvSpPr>
          <p:cNvPr id="63" name="TextBox 62">
            <a:extLst>
              <a:ext uri="{FF2B5EF4-FFF2-40B4-BE49-F238E27FC236}">
                <a16:creationId xmlns:a16="http://schemas.microsoft.com/office/drawing/2014/main" id="{CDE9B5B6-5CC4-1CD9-BCE8-04D0C229A2CC}"/>
              </a:ext>
            </a:extLst>
          </p:cNvPr>
          <p:cNvSpPr txBox="1"/>
          <p:nvPr/>
        </p:nvSpPr>
        <p:spPr>
          <a:xfrm rot="16200000">
            <a:off x="-1329183" y="4745313"/>
            <a:ext cx="3031402" cy="369332"/>
          </a:xfrm>
          <a:prstGeom prst="rect">
            <a:avLst/>
          </a:prstGeom>
          <a:solidFill>
            <a:schemeClr val="bg1"/>
          </a:solidFill>
        </p:spPr>
        <p:txBody>
          <a:bodyPr wrap="square" rtlCol="0">
            <a:spAutoFit/>
          </a:bodyPr>
          <a:lstStyle/>
          <a:p>
            <a:r>
              <a:rPr lang="en-GB" sz="1600" b="1" dirty="0">
                <a:latin typeface="Exo ExtraBold" pitchFamily="2" charset="0"/>
              </a:rPr>
              <a:t>Is A-Level Maths for you?</a:t>
            </a:r>
            <a:r>
              <a:rPr lang="en-GB" b="1" dirty="0">
                <a:latin typeface="Exo ExtraBold" pitchFamily="2" charset="0"/>
              </a:rPr>
              <a:t> </a:t>
            </a:r>
          </a:p>
        </p:txBody>
      </p:sp>
      <p:sp>
        <p:nvSpPr>
          <p:cNvPr id="26" name="TextBox 25">
            <a:extLst>
              <a:ext uri="{FF2B5EF4-FFF2-40B4-BE49-F238E27FC236}">
                <a16:creationId xmlns:a16="http://schemas.microsoft.com/office/drawing/2014/main" id="{3F1FE94E-C38F-9C79-42D7-65120865EFB4}"/>
              </a:ext>
            </a:extLst>
          </p:cNvPr>
          <p:cNvSpPr txBox="1"/>
          <p:nvPr/>
        </p:nvSpPr>
        <p:spPr>
          <a:xfrm>
            <a:off x="442770" y="3498548"/>
            <a:ext cx="3458306" cy="784830"/>
          </a:xfrm>
          <a:prstGeom prst="rect">
            <a:avLst/>
          </a:prstGeom>
          <a:noFill/>
        </p:spPr>
        <p:txBody>
          <a:bodyPr wrap="square">
            <a:spAutoFit/>
          </a:bodyPr>
          <a:lstStyle/>
          <a:p>
            <a:r>
              <a:rPr lang="en-GB" sz="1200" b="1" dirty="0">
                <a:latin typeface="+mj-lt"/>
              </a:rPr>
              <a:t>Algebra Health Check </a:t>
            </a:r>
          </a:p>
          <a:p>
            <a:r>
              <a:rPr lang="en-GB" sz="1100" dirty="0">
                <a:latin typeface="+mj-lt"/>
              </a:rPr>
              <a:t>These are all GCSE algebra questions that we would expect you to be able to do already. </a:t>
            </a:r>
          </a:p>
          <a:p>
            <a:r>
              <a:rPr lang="en-GB" sz="1100" dirty="0">
                <a:latin typeface="+mj-lt"/>
              </a:rPr>
              <a:t>Check that you can:</a:t>
            </a:r>
          </a:p>
        </p:txBody>
      </p:sp>
    </p:spTree>
    <p:extLst>
      <p:ext uri="{BB962C8B-B14F-4D97-AF65-F5344CB8AC3E}">
        <p14:creationId xmlns:p14="http://schemas.microsoft.com/office/powerpoint/2010/main" val="724562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5BC594-1BE6-BB5F-DDBD-3144FE6ECAED}"/>
            </a:ext>
          </a:extLst>
        </p:cNvPr>
        <p:cNvGrpSpPr/>
        <p:nvPr/>
      </p:nvGrpSpPr>
      <p:grpSpPr>
        <a:xfrm>
          <a:off x="0" y="0"/>
          <a:ext cx="0" cy="0"/>
          <a:chOff x="0" y="0"/>
          <a:chExt cx="0" cy="0"/>
        </a:xfrm>
      </p:grpSpPr>
      <p:grpSp>
        <p:nvGrpSpPr>
          <p:cNvPr id="13" name="Group 12">
            <a:extLst>
              <a:ext uri="{FF2B5EF4-FFF2-40B4-BE49-F238E27FC236}">
                <a16:creationId xmlns:a16="http://schemas.microsoft.com/office/drawing/2014/main" id="{BAED2DE3-6790-9405-9533-B2C489A7646D}"/>
              </a:ext>
            </a:extLst>
          </p:cNvPr>
          <p:cNvGrpSpPr/>
          <p:nvPr/>
        </p:nvGrpSpPr>
        <p:grpSpPr>
          <a:xfrm>
            <a:off x="0" y="0"/>
            <a:ext cx="4329545" cy="4329545"/>
            <a:chOff x="83130" y="80964"/>
            <a:chExt cx="4329545" cy="4329545"/>
          </a:xfrm>
        </p:grpSpPr>
        <p:grpSp>
          <p:nvGrpSpPr>
            <p:cNvPr id="10" name="Group 9">
              <a:extLst>
                <a:ext uri="{FF2B5EF4-FFF2-40B4-BE49-F238E27FC236}">
                  <a16:creationId xmlns:a16="http://schemas.microsoft.com/office/drawing/2014/main" id="{7EB2F24D-9D4D-D791-ED5E-1F74AD64CA63}"/>
                </a:ext>
              </a:extLst>
            </p:cNvPr>
            <p:cNvGrpSpPr/>
            <p:nvPr/>
          </p:nvGrpSpPr>
          <p:grpSpPr>
            <a:xfrm>
              <a:off x="83130" y="80964"/>
              <a:ext cx="4329545" cy="4329545"/>
              <a:chOff x="180109" y="173182"/>
              <a:chExt cx="4329545" cy="4329545"/>
            </a:xfrm>
          </p:grpSpPr>
          <p:sp>
            <p:nvSpPr>
              <p:cNvPr id="6" name="Rectangle 5">
                <a:extLst>
                  <a:ext uri="{FF2B5EF4-FFF2-40B4-BE49-F238E27FC236}">
                    <a16:creationId xmlns:a16="http://schemas.microsoft.com/office/drawing/2014/main" id="{239F695D-7C6F-B0AA-9902-9E84FDAB2D21}"/>
                  </a:ext>
                </a:extLst>
              </p:cNvPr>
              <p:cNvSpPr/>
              <p:nvPr/>
            </p:nvSpPr>
            <p:spPr>
              <a:xfrm>
                <a:off x="180109" y="173182"/>
                <a:ext cx="138546" cy="4329545"/>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3E813CC5-5166-AD6F-BF51-45E2E9B048C8}"/>
                  </a:ext>
                </a:extLst>
              </p:cNvPr>
              <p:cNvSpPr/>
              <p:nvPr/>
            </p:nvSpPr>
            <p:spPr>
              <a:xfrm rot="16200000">
                <a:off x="2275609" y="-1922317"/>
                <a:ext cx="138546" cy="4329545"/>
              </a:xfrm>
              <a:prstGeom prst="rect">
                <a:avLst/>
              </a:prstGeom>
              <a:solidFill>
                <a:schemeClr val="bg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12" name="Group 11">
              <a:extLst>
                <a:ext uri="{FF2B5EF4-FFF2-40B4-BE49-F238E27FC236}">
                  <a16:creationId xmlns:a16="http://schemas.microsoft.com/office/drawing/2014/main" id="{2C45E63C-019C-1734-91D6-40EDF2437DDE}"/>
                </a:ext>
              </a:extLst>
            </p:cNvPr>
            <p:cNvGrpSpPr/>
            <p:nvPr/>
          </p:nvGrpSpPr>
          <p:grpSpPr>
            <a:xfrm>
              <a:off x="324889" y="316827"/>
              <a:ext cx="2247580" cy="2226103"/>
              <a:chOff x="408016" y="399955"/>
              <a:chExt cx="2247580" cy="2226103"/>
            </a:xfrm>
          </p:grpSpPr>
          <p:sp>
            <p:nvSpPr>
              <p:cNvPr id="9" name="Rectangle 8">
                <a:extLst>
                  <a:ext uri="{FF2B5EF4-FFF2-40B4-BE49-F238E27FC236}">
                    <a16:creationId xmlns:a16="http://schemas.microsoft.com/office/drawing/2014/main" id="{E33F5A14-1AD3-8E50-FA3B-E4EF81B2D26D}"/>
                  </a:ext>
                </a:extLst>
              </p:cNvPr>
              <p:cNvSpPr/>
              <p:nvPr/>
            </p:nvSpPr>
            <p:spPr>
              <a:xfrm rot="16200000">
                <a:off x="1473273" y="-643824"/>
                <a:ext cx="138544" cy="2226103"/>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a:extLst>
                  <a:ext uri="{FF2B5EF4-FFF2-40B4-BE49-F238E27FC236}">
                    <a16:creationId xmlns:a16="http://schemas.microsoft.com/office/drawing/2014/main" id="{EA25CE09-B965-2E50-29CD-2CAEBB1A9026}"/>
                  </a:ext>
                </a:extLst>
              </p:cNvPr>
              <p:cNvSpPr/>
              <p:nvPr/>
            </p:nvSpPr>
            <p:spPr>
              <a:xfrm rot="10800000">
                <a:off x="408016" y="399955"/>
                <a:ext cx="138544" cy="2226103"/>
              </a:xfrm>
              <a:prstGeom prst="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21" name="TextBox 20">
            <a:extLst>
              <a:ext uri="{FF2B5EF4-FFF2-40B4-BE49-F238E27FC236}">
                <a16:creationId xmlns:a16="http://schemas.microsoft.com/office/drawing/2014/main" id="{BAAB3044-1570-44D0-E6AE-EFB500C048A8}"/>
              </a:ext>
            </a:extLst>
          </p:cNvPr>
          <p:cNvSpPr txBox="1"/>
          <p:nvPr/>
        </p:nvSpPr>
        <p:spPr>
          <a:xfrm>
            <a:off x="380303" y="374409"/>
            <a:ext cx="3911854" cy="461665"/>
          </a:xfrm>
          <a:prstGeom prst="rect">
            <a:avLst/>
          </a:prstGeom>
          <a:noFill/>
        </p:spPr>
        <p:txBody>
          <a:bodyPr wrap="square" rtlCol="0">
            <a:spAutoFit/>
          </a:bodyPr>
          <a:lstStyle/>
          <a:p>
            <a:r>
              <a:rPr lang="en-GB" sz="2400" b="1" dirty="0">
                <a:latin typeface="Exo ExtraBold" pitchFamily="2" charset="0"/>
              </a:rPr>
              <a:t>SUBJECT: Mathematics</a:t>
            </a:r>
          </a:p>
        </p:txBody>
      </p:sp>
      <p:grpSp>
        <p:nvGrpSpPr>
          <p:cNvPr id="59" name="Group 58">
            <a:extLst>
              <a:ext uri="{FF2B5EF4-FFF2-40B4-BE49-F238E27FC236}">
                <a16:creationId xmlns:a16="http://schemas.microsoft.com/office/drawing/2014/main" id="{8696AD5F-66F5-C5C6-7990-D50C05C42052}"/>
              </a:ext>
            </a:extLst>
          </p:cNvPr>
          <p:cNvGrpSpPr/>
          <p:nvPr/>
        </p:nvGrpSpPr>
        <p:grpSpPr>
          <a:xfrm>
            <a:off x="371184" y="995896"/>
            <a:ext cx="6173106" cy="8680103"/>
            <a:chOff x="320656" y="3442394"/>
            <a:chExt cx="6226313" cy="2974485"/>
          </a:xfrm>
        </p:grpSpPr>
        <p:cxnSp>
          <p:nvCxnSpPr>
            <p:cNvPr id="43" name="Straight Connector 42">
              <a:extLst>
                <a:ext uri="{FF2B5EF4-FFF2-40B4-BE49-F238E27FC236}">
                  <a16:creationId xmlns:a16="http://schemas.microsoft.com/office/drawing/2014/main" id="{1E6D91ED-E4CD-37BC-B56B-68BA2D2CCF8D}"/>
                </a:ext>
              </a:extLst>
            </p:cNvPr>
            <p:cNvCxnSpPr>
              <a:cxnSpLocks/>
            </p:cNvCxnSpPr>
            <p:nvPr/>
          </p:nvCxnSpPr>
          <p:spPr>
            <a:xfrm>
              <a:off x="372011" y="3442394"/>
              <a:ext cx="0" cy="2968031"/>
            </a:xfrm>
            <a:prstGeom prst="line">
              <a:avLst/>
            </a:prstGeom>
            <a:ln w="11430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3EEB198F-2374-E249-470B-29268CE09454}"/>
                </a:ext>
              </a:extLst>
            </p:cNvPr>
            <p:cNvCxnSpPr>
              <a:cxnSpLocks/>
            </p:cNvCxnSpPr>
            <p:nvPr/>
          </p:nvCxnSpPr>
          <p:spPr>
            <a:xfrm flipH="1">
              <a:off x="320656" y="3462768"/>
              <a:ext cx="3866096" cy="0"/>
            </a:xfrm>
            <a:prstGeom prst="line">
              <a:avLst/>
            </a:prstGeom>
            <a:ln w="11430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465826EF-5D80-1C93-C6A5-6B870281A07B}"/>
                </a:ext>
              </a:extLst>
            </p:cNvPr>
            <p:cNvCxnSpPr>
              <a:cxnSpLocks/>
            </p:cNvCxnSpPr>
            <p:nvPr/>
          </p:nvCxnSpPr>
          <p:spPr>
            <a:xfrm>
              <a:off x="6481843" y="3479551"/>
              <a:ext cx="0" cy="1147975"/>
            </a:xfrm>
            <a:prstGeom prst="line">
              <a:avLst/>
            </a:prstGeom>
            <a:ln w="11430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76E8C7F0-91B9-6CBF-52C4-0F1E18E75E54}"/>
                </a:ext>
              </a:extLst>
            </p:cNvPr>
            <p:cNvCxnSpPr>
              <a:cxnSpLocks/>
            </p:cNvCxnSpPr>
            <p:nvPr/>
          </p:nvCxnSpPr>
          <p:spPr>
            <a:xfrm flipH="1">
              <a:off x="320656" y="6388641"/>
              <a:ext cx="6226313" cy="0"/>
            </a:xfrm>
            <a:prstGeom prst="line">
              <a:avLst/>
            </a:prstGeom>
            <a:ln w="11430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1EFD0D1E-1402-F4BE-F9D3-F6BC03C40B81}"/>
                </a:ext>
              </a:extLst>
            </p:cNvPr>
            <p:cNvCxnSpPr>
              <a:cxnSpLocks/>
            </p:cNvCxnSpPr>
            <p:nvPr/>
          </p:nvCxnSpPr>
          <p:spPr>
            <a:xfrm flipH="1">
              <a:off x="4125780" y="3459967"/>
              <a:ext cx="2421189" cy="0"/>
            </a:xfrm>
            <a:prstGeom prst="line">
              <a:avLst/>
            </a:prstGeom>
            <a:ln w="11430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180BA024-CDC4-4302-364E-38516A824EE9}"/>
                </a:ext>
              </a:extLst>
            </p:cNvPr>
            <p:cNvCxnSpPr>
              <a:cxnSpLocks/>
            </p:cNvCxnSpPr>
            <p:nvPr/>
          </p:nvCxnSpPr>
          <p:spPr>
            <a:xfrm>
              <a:off x="6491322" y="4544184"/>
              <a:ext cx="0" cy="1872695"/>
            </a:xfrm>
            <a:prstGeom prst="line">
              <a:avLst/>
            </a:prstGeom>
            <a:ln w="114300">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grpSp>
      <p:pic>
        <p:nvPicPr>
          <p:cNvPr id="4" name="Picture 3">
            <a:extLst>
              <a:ext uri="{FF2B5EF4-FFF2-40B4-BE49-F238E27FC236}">
                <a16:creationId xmlns:a16="http://schemas.microsoft.com/office/drawing/2014/main" id="{665A9A44-8120-9AD1-353A-FFC54E16A267}"/>
              </a:ext>
            </a:extLst>
          </p:cNvPr>
          <p:cNvPicPr>
            <a:picLocks noChangeAspect="1"/>
          </p:cNvPicPr>
          <p:nvPr/>
        </p:nvPicPr>
        <p:blipFill>
          <a:blip r:embed="rId2"/>
          <a:stretch>
            <a:fillRect/>
          </a:stretch>
        </p:blipFill>
        <p:spPr>
          <a:xfrm>
            <a:off x="5193530" y="55533"/>
            <a:ext cx="1595196" cy="924067"/>
          </a:xfrm>
          <a:prstGeom prst="rect">
            <a:avLst/>
          </a:prstGeom>
        </p:spPr>
      </p:pic>
      <p:sp>
        <p:nvSpPr>
          <p:cNvPr id="63" name="TextBox 62">
            <a:extLst>
              <a:ext uri="{FF2B5EF4-FFF2-40B4-BE49-F238E27FC236}">
                <a16:creationId xmlns:a16="http://schemas.microsoft.com/office/drawing/2014/main" id="{0F48C40E-6C38-187B-8439-A2CDB397F31B}"/>
              </a:ext>
            </a:extLst>
          </p:cNvPr>
          <p:cNvSpPr txBox="1"/>
          <p:nvPr/>
        </p:nvSpPr>
        <p:spPr>
          <a:xfrm rot="16200000">
            <a:off x="-1329183" y="4745313"/>
            <a:ext cx="3031402" cy="369332"/>
          </a:xfrm>
          <a:prstGeom prst="rect">
            <a:avLst/>
          </a:prstGeom>
          <a:solidFill>
            <a:schemeClr val="bg1"/>
          </a:solidFill>
        </p:spPr>
        <p:txBody>
          <a:bodyPr wrap="square" rtlCol="0">
            <a:spAutoFit/>
          </a:bodyPr>
          <a:lstStyle/>
          <a:p>
            <a:r>
              <a:rPr lang="en-GB" sz="1600" b="1" dirty="0">
                <a:latin typeface="Exo ExtraBold" pitchFamily="2" charset="0"/>
              </a:rPr>
              <a:t>Is A-Level Maths for you?</a:t>
            </a:r>
            <a:r>
              <a:rPr lang="en-GB" b="1" dirty="0">
                <a:latin typeface="Exo ExtraBold" pitchFamily="2" charset="0"/>
              </a:rPr>
              <a:t> </a:t>
            </a:r>
          </a:p>
        </p:txBody>
      </p:sp>
      <p:graphicFrame>
        <p:nvGraphicFramePr>
          <p:cNvPr id="24" name="Table 23">
            <a:extLst>
              <a:ext uri="{FF2B5EF4-FFF2-40B4-BE49-F238E27FC236}">
                <a16:creationId xmlns:a16="http://schemas.microsoft.com/office/drawing/2014/main" id="{557E2B1B-6E0B-F690-088C-6A87AC872ABA}"/>
              </a:ext>
            </a:extLst>
          </p:cNvPr>
          <p:cNvGraphicFramePr>
            <a:graphicFrameLocks noGrp="1"/>
          </p:cNvGraphicFramePr>
          <p:nvPr>
            <p:extLst>
              <p:ext uri="{D42A27DB-BD31-4B8C-83A1-F6EECF244321}">
                <p14:modId xmlns:p14="http://schemas.microsoft.com/office/powerpoint/2010/main" val="61606863"/>
              </p:ext>
            </p:extLst>
          </p:nvPr>
        </p:nvGraphicFramePr>
        <p:xfrm>
          <a:off x="705654" y="1319922"/>
          <a:ext cx="5595493" cy="7326587"/>
        </p:xfrm>
        <a:graphic>
          <a:graphicData uri="http://schemas.openxmlformats.org/drawingml/2006/table">
            <a:tbl>
              <a:tblPr firstRow="1" firstCol="1" bandRow="1">
                <a:tableStyleId>{5C22544A-7EE6-4342-B048-85BDC9FD1C3A}</a:tableStyleId>
              </a:tblPr>
              <a:tblGrid>
                <a:gridCol w="5595493">
                  <a:extLst>
                    <a:ext uri="{9D8B030D-6E8A-4147-A177-3AD203B41FA5}">
                      <a16:colId xmlns:a16="http://schemas.microsoft.com/office/drawing/2014/main" val="2891755654"/>
                    </a:ext>
                  </a:extLst>
                </a:gridCol>
              </a:tblGrid>
              <a:tr h="818825">
                <a:tc>
                  <a:txBody>
                    <a:bodyPr/>
                    <a:lstStyle/>
                    <a:p>
                      <a:pPr>
                        <a:lnSpc>
                          <a:spcPct val="107000"/>
                        </a:lnSpc>
                        <a:spcAft>
                          <a:spcPts val="400"/>
                        </a:spcAft>
                        <a:buNone/>
                      </a:pPr>
                      <a:r>
                        <a:rPr lang="en-GB" sz="1400" b="1" baseline="0" dirty="0">
                          <a:solidFill>
                            <a:sysClr val="windowText" lastClr="000000"/>
                          </a:solidFill>
                          <a:effectLst/>
                          <a:latin typeface="+mj-lt"/>
                        </a:rPr>
                        <a:t>I have always enjoyed maths</a:t>
                      </a:r>
                    </a:p>
                    <a:p>
                      <a:pPr>
                        <a:lnSpc>
                          <a:spcPct val="107000"/>
                        </a:lnSpc>
                        <a:spcAft>
                          <a:spcPts val="800"/>
                        </a:spcAft>
                        <a:buNone/>
                      </a:pPr>
                      <a:r>
                        <a:rPr lang="en-GB" sz="1100" b="0" dirty="0">
                          <a:solidFill>
                            <a:sysClr val="windowText" lastClr="000000"/>
                          </a:solidFill>
                          <a:effectLst/>
                          <a:latin typeface="+mj-lt"/>
                        </a:rPr>
                        <a:t>This is the best reason for choosing maths A level because you will need to work hard at it, so enjoying the challenge and being willing to persevere and put the time into practising new skills is an essential aspect of your studies.</a:t>
                      </a:r>
                      <a:endParaRPr lang="en-GB" sz="1100" b="0" dirty="0">
                        <a:solidFill>
                          <a:sysClr val="windowText" lastClr="000000"/>
                        </a:solidFill>
                        <a:effectLst/>
                        <a:latin typeface="+mj-lt"/>
                        <a:ea typeface="Calibri" panose="020F0502020204030204" pitchFamily="34" charset="0"/>
                        <a:cs typeface="Times New Roman" panose="02020603050405020304" pitchFamily="18" charset="0"/>
                      </a:endParaRPr>
                    </a:p>
                  </a:txBody>
                  <a:tcPr marL="50155" marR="50155" marT="0" marB="0">
                    <a:noFill/>
                  </a:tcPr>
                </a:tc>
                <a:extLst>
                  <a:ext uri="{0D108BD9-81ED-4DB2-BD59-A6C34878D82A}">
                    <a16:rowId xmlns:a16="http://schemas.microsoft.com/office/drawing/2014/main" val="1296471814"/>
                  </a:ext>
                </a:extLst>
              </a:tr>
              <a:tr h="1029917">
                <a:tc>
                  <a:txBody>
                    <a:bodyPr/>
                    <a:lstStyle/>
                    <a:p>
                      <a:pPr>
                        <a:lnSpc>
                          <a:spcPct val="107000"/>
                        </a:lnSpc>
                        <a:spcAft>
                          <a:spcPts val="400"/>
                        </a:spcAft>
                        <a:buNone/>
                      </a:pPr>
                      <a:r>
                        <a:rPr lang="en-GB" sz="1400" b="1" baseline="0" dirty="0">
                          <a:solidFill>
                            <a:sysClr val="windowText" lastClr="000000"/>
                          </a:solidFill>
                          <a:effectLst/>
                          <a:latin typeface="+mj-lt"/>
                        </a:rPr>
                        <a:t>Universities respect a Maths A level above many other subjects</a:t>
                      </a:r>
                    </a:p>
                    <a:p>
                      <a:pPr>
                        <a:lnSpc>
                          <a:spcPct val="107000"/>
                        </a:lnSpc>
                        <a:spcAft>
                          <a:spcPts val="800"/>
                        </a:spcAft>
                        <a:buNone/>
                      </a:pPr>
                      <a:r>
                        <a:rPr lang="en-GB" sz="1100" b="0" dirty="0">
                          <a:solidFill>
                            <a:sysClr val="windowText" lastClr="000000"/>
                          </a:solidFill>
                          <a:effectLst/>
                          <a:latin typeface="+mj-lt"/>
                        </a:rPr>
                        <a:t>This is certainly true but take care as your offer from university depends on the grades that you are going to get. Check that you have the mathematical ability </a:t>
                      </a:r>
                      <a:r>
                        <a:rPr lang="en-GB" sz="1100" b="0" u="sng" dirty="0">
                          <a:solidFill>
                            <a:sysClr val="windowText" lastClr="000000"/>
                          </a:solidFill>
                          <a:effectLst/>
                          <a:latin typeface="+mj-lt"/>
                        </a:rPr>
                        <a:t>and</a:t>
                      </a:r>
                      <a:r>
                        <a:rPr lang="en-GB" sz="1100" b="0" dirty="0">
                          <a:solidFill>
                            <a:sysClr val="windowText" lastClr="000000"/>
                          </a:solidFill>
                          <a:effectLst/>
                          <a:latin typeface="+mj-lt"/>
                        </a:rPr>
                        <a:t> interest in the subject to ensure that you will achieve a high grade. It is not sensible to choose A level maths if your GCSE grade is below grade 7.</a:t>
                      </a:r>
                      <a:endParaRPr lang="en-GB" sz="1100" b="0" dirty="0">
                        <a:solidFill>
                          <a:sysClr val="windowText" lastClr="000000"/>
                        </a:solidFill>
                        <a:effectLst/>
                        <a:latin typeface="+mj-lt"/>
                        <a:ea typeface="Calibri" panose="020F0502020204030204" pitchFamily="34" charset="0"/>
                        <a:cs typeface="Times New Roman" panose="02020603050405020304" pitchFamily="18" charset="0"/>
                      </a:endParaRPr>
                    </a:p>
                  </a:txBody>
                  <a:tcPr marL="50155" marR="50155" marT="0" marB="0">
                    <a:noFill/>
                  </a:tcPr>
                </a:tc>
                <a:extLst>
                  <a:ext uri="{0D108BD9-81ED-4DB2-BD59-A6C34878D82A}">
                    <a16:rowId xmlns:a16="http://schemas.microsoft.com/office/drawing/2014/main" val="3779742984"/>
                  </a:ext>
                </a:extLst>
              </a:tr>
              <a:tr h="1056276">
                <a:tc>
                  <a:txBody>
                    <a:bodyPr/>
                    <a:lstStyle/>
                    <a:p>
                      <a:pPr>
                        <a:lnSpc>
                          <a:spcPct val="107000"/>
                        </a:lnSpc>
                        <a:spcAft>
                          <a:spcPts val="400"/>
                        </a:spcAft>
                        <a:buNone/>
                      </a:pPr>
                      <a:r>
                        <a:rPr lang="en-GB" sz="1400" b="1" baseline="0" dirty="0">
                          <a:solidFill>
                            <a:sysClr val="windowText" lastClr="000000"/>
                          </a:solidFill>
                          <a:effectLst/>
                          <a:latin typeface="+mj-lt"/>
                        </a:rPr>
                        <a:t>They won’t let me study Physics unless I do maths</a:t>
                      </a:r>
                    </a:p>
                    <a:p>
                      <a:pPr>
                        <a:lnSpc>
                          <a:spcPct val="107000"/>
                        </a:lnSpc>
                        <a:spcAft>
                          <a:spcPts val="800"/>
                        </a:spcAft>
                        <a:buNone/>
                      </a:pPr>
                      <a:r>
                        <a:rPr lang="en-GB" sz="1100" b="0" dirty="0">
                          <a:solidFill>
                            <a:sysClr val="windowText" lastClr="000000"/>
                          </a:solidFill>
                          <a:effectLst/>
                          <a:latin typeface="+mj-lt"/>
                        </a:rPr>
                        <a:t>This is often the rule in many sixth forms because A level physics relies heavily on good algebra skills and the mechanics component of A level maths supports physics. Watch out though, this might just mean that you will struggle in both physics and maths if these skills are not secure enough, or if you are not prepared to put in the practice needed.</a:t>
                      </a:r>
                      <a:endParaRPr lang="en-GB" sz="1100" b="0" dirty="0">
                        <a:solidFill>
                          <a:sysClr val="windowText" lastClr="000000"/>
                        </a:solidFill>
                        <a:effectLst/>
                        <a:latin typeface="+mj-lt"/>
                        <a:ea typeface="Calibri" panose="020F0502020204030204" pitchFamily="34" charset="0"/>
                        <a:cs typeface="Times New Roman" panose="02020603050405020304" pitchFamily="18" charset="0"/>
                      </a:endParaRPr>
                    </a:p>
                  </a:txBody>
                  <a:tcPr marL="50155" marR="50155" marT="0" marB="0">
                    <a:noFill/>
                  </a:tcPr>
                </a:tc>
                <a:extLst>
                  <a:ext uri="{0D108BD9-81ED-4DB2-BD59-A6C34878D82A}">
                    <a16:rowId xmlns:a16="http://schemas.microsoft.com/office/drawing/2014/main" val="552990881"/>
                  </a:ext>
                </a:extLst>
              </a:tr>
              <a:tr h="1056276">
                <a:tc>
                  <a:txBody>
                    <a:bodyPr/>
                    <a:lstStyle/>
                    <a:p>
                      <a:pPr>
                        <a:lnSpc>
                          <a:spcPct val="107000"/>
                        </a:lnSpc>
                        <a:spcAft>
                          <a:spcPts val="400"/>
                        </a:spcAft>
                        <a:buNone/>
                      </a:pPr>
                      <a:r>
                        <a:rPr lang="en-GB" sz="1400" b="1" baseline="0" dirty="0">
                          <a:solidFill>
                            <a:sysClr val="windowText" lastClr="000000"/>
                          </a:solidFill>
                          <a:effectLst/>
                          <a:latin typeface="+mj-lt"/>
                        </a:rPr>
                        <a:t>I have always been good at maths</a:t>
                      </a:r>
                    </a:p>
                    <a:p>
                      <a:pPr>
                        <a:lnSpc>
                          <a:spcPct val="107000"/>
                        </a:lnSpc>
                        <a:spcAft>
                          <a:spcPts val="800"/>
                        </a:spcAft>
                        <a:buNone/>
                      </a:pPr>
                      <a:r>
                        <a:rPr lang="en-GB" sz="1100" b="0" dirty="0">
                          <a:solidFill>
                            <a:sysClr val="windowText" lastClr="000000"/>
                          </a:solidFill>
                          <a:effectLst/>
                          <a:latin typeface="+mj-lt"/>
                        </a:rPr>
                        <a:t>Being confident about your mathematical skills is certainly an essential quality, as you need to be willing to show resilience with problem solving and persevere with brand new concepts. Remember that the A level maths curriculum is heavily dependent on advanced algebra skills and applied problem-solving skills are key components of the course.</a:t>
                      </a:r>
                      <a:endParaRPr lang="en-GB" sz="1100" b="0" dirty="0">
                        <a:solidFill>
                          <a:sysClr val="windowText" lastClr="000000"/>
                        </a:solidFill>
                        <a:effectLst/>
                        <a:latin typeface="+mj-lt"/>
                        <a:ea typeface="Calibri" panose="020F0502020204030204" pitchFamily="34" charset="0"/>
                        <a:cs typeface="Times New Roman" panose="02020603050405020304" pitchFamily="18" charset="0"/>
                      </a:endParaRPr>
                    </a:p>
                  </a:txBody>
                  <a:tcPr marL="50155" marR="50155" marT="0" marB="0">
                    <a:noFill/>
                  </a:tcPr>
                </a:tc>
                <a:extLst>
                  <a:ext uri="{0D108BD9-81ED-4DB2-BD59-A6C34878D82A}">
                    <a16:rowId xmlns:a16="http://schemas.microsoft.com/office/drawing/2014/main" val="1348066340"/>
                  </a:ext>
                </a:extLst>
              </a:tr>
              <a:tr h="1220977">
                <a:tc>
                  <a:txBody>
                    <a:bodyPr/>
                    <a:lstStyle/>
                    <a:p>
                      <a:pPr>
                        <a:lnSpc>
                          <a:spcPct val="107000"/>
                        </a:lnSpc>
                        <a:spcAft>
                          <a:spcPts val="400"/>
                        </a:spcAft>
                        <a:buNone/>
                      </a:pPr>
                      <a:r>
                        <a:rPr lang="en-GB" sz="1400" b="1" baseline="0" dirty="0">
                          <a:solidFill>
                            <a:sysClr val="windowText" lastClr="000000"/>
                          </a:solidFill>
                          <a:effectLst/>
                          <a:latin typeface="+mj-lt"/>
                        </a:rPr>
                        <a:t>I want to be an engineer, so I need to improve my algebra skills</a:t>
                      </a:r>
                    </a:p>
                    <a:p>
                      <a:pPr>
                        <a:lnSpc>
                          <a:spcPct val="107000"/>
                        </a:lnSpc>
                        <a:spcAft>
                          <a:spcPts val="800"/>
                        </a:spcAft>
                        <a:buNone/>
                      </a:pPr>
                      <a:r>
                        <a:rPr lang="en-GB" sz="1100" b="0" dirty="0">
                          <a:solidFill>
                            <a:sysClr val="windowText" lastClr="000000"/>
                          </a:solidFill>
                          <a:effectLst/>
                          <a:latin typeface="+mj-lt"/>
                        </a:rPr>
                        <a:t>Engineering is a broad and varied career aspiration. Degree level engineering is highly dependent on A level maths skills but a certain level of existing skills are essential to access the A level maths course, as we do not reteach skills that you should have already developed at GCSE. You need to have studied the higher tier syllabus at GCSE and be confident with most of the algebra content to study maths at A level.</a:t>
                      </a:r>
                      <a:endParaRPr lang="en-GB" sz="1100" b="0" dirty="0">
                        <a:solidFill>
                          <a:sysClr val="windowText" lastClr="000000"/>
                        </a:solidFill>
                        <a:effectLst/>
                        <a:latin typeface="+mj-lt"/>
                        <a:ea typeface="Calibri" panose="020F0502020204030204" pitchFamily="34" charset="0"/>
                        <a:cs typeface="Times New Roman" panose="02020603050405020304" pitchFamily="18" charset="0"/>
                      </a:endParaRPr>
                    </a:p>
                  </a:txBody>
                  <a:tcPr marL="50155" marR="50155" marT="0" marB="0">
                    <a:noFill/>
                  </a:tcPr>
                </a:tc>
                <a:extLst>
                  <a:ext uri="{0D108BD9-81ED-4DB2-BD59-A6C34878D82A}">
                    <a16:rowId xmlns:a16="http://schemas.microsoft.com/office/drawing/2014/main" val="446833571"/>
                  </a:ext>
                </a:extLst>
              </a:tr>
              <a:tr h="1335008">
                <a:tc>
                  <a:txBody>
                    <a:bodyPr/>
                    <a:lstStyle/>
                    <a:p>
                      <a:pPr>
                        <a:lnSpc>
                          <a:spcPct val="107000"/>
                        </a:lnSpc>
                        <a:spcAft>
                          <a:spcPts val="400"/>
                        </a:spcAft>
                        <a:buNone/>
                      </a:pPr>
                      <a:r>
                        <a:rPr lang="en-GB" sz="1400" b="1" baseline="0" dirty="0">
                          <a:solidFill>
                            <a:sysClr val="windowText" lastClr="000000"/>
                          </a:solidFill>
                          <a:effectLst/>
                          <a:latin typeface="+mj-lt"/>
                        </a:rPr>
                        <a:t>I’m not good at writing and there isn’t much writing in maths</a:t>
                      </a:r>
                    </a:p>
                    <a:p>
                      <a:pPr>
                        <a:lnSpc>
                          <a:spcPct val="107000"/>
                        </a:lnSpc>
                        <a:spcAft>
                          <a:spcPts val="800"/>
                        </a:spcAft>
                        <a:buNone/>
                      </a:pPr>
                      <a:r>
                        <a:rPr lang="en-GB" sz="1100" b="0" dirty="0">
                          <a:solidFill>
                            <a:sysClr val="windowText" lastClr="000000"/>
                          </a:solidFill>
                          <a:effectLst/>
                          <a:latin typeface="+mj-lt"/>
                        </a:rPr>
                        <a:t>This might be true but watch out, our students often run into problems in exams if they are not prepared to take the time to read all the detail of lengthy wordy questions. Most importantly, A level maths involves developing the art of good mathematical writing – constructing well-structured algebraic reasoning to prove a result as well as explaining. </a:t>
                      </a:r>
                    </a:p>
                    <a:p>
                      <a:pPr>
                        <a:lnSpc>
                          <a:spcPct val="107000"/>
                        </a:lnSpc>
                        <a:spcAft>
                          <a:spcPts val="800"/>
                        </a:spcAft>
                        <a:buNone/>
                      </a:pPr>
                      <a:r>
                        <a:rPr lang="en-GB" sz="1100" b="0" dirty="0">
                          <a:solidFill>
                            <a:sysClr val="windowText" lastClr="000000"/>
                          </a:solidFill>
                          <a:effectLst/>
                          <a:latin typeface="+mj-lt"/>
                        </a:rPr>
                        <a:t>A level maths is certainly not just about finding answers.</a:t>
                      </a:r>
                      <a:endParaRPr lang="en-GB" sz="1100" b="0" dirty="0">
                        <a:solidFill>
                          <a:sysClr val="windowText" lastClr="000000"/>
                        </a:solidFill>
                        <a:effectLst/>
                        <a:latin typeface="+mj-lt"/>
                        <a:ea typeface="Calibri" panose="020F0502020204030204" pitchFamily="34" charset="0"/>
                        <a:cs typeface="Times New Roman" panose="02020603050405020304" pitchFamily="18" charset="0"/>
                      </a:endParaRPr>
                    </a:p>
                  </a:txBody>
                  <a:tcPr marL="50155" marR="50155" marT="0" marB="0">
                    <a:noFill/>
                  </a:tcPr>
                </a:tc>
                <a:extLst>
                  <a:ext uri="{0D108BD9-81ED-4DB2-BD59-A6C34878D82A}">
                    <a16:rowId xmlns:a16="http://schemas.microsoft.com/office/drawing/2014/main" val="2364196869"/>
                  </a:ext>
                </a:extLst>
              </a:tr>
              <a:tr h="726871">
                <a:tc>
                  <a:txBody>
                    <a:bodyPr/>
                    <a:lstStyle/>
                    <a:p>
                      <a:pPr>
                        <a:lnSpc>
                          <a:spcPct val="107000"/>
                        </a:lnSpc>
                        <a:spcAft>
                          <a:spcPts val="400"/>
                        </a:spcAft>
                        <a:buNone/>
                      </a:pPr>
                      <a:r>
                        <a:rPr lang="en-GB" sz="1400" b="1" baseline="0" dirty="0">
                          <a:solidFill>
                            <a:sysClr val="windowText" lastClr="000000"/>
                          </a:solidFill>
                          <a:effectLst/>
                          <a:latin typeface="+mj-lt"/>
                        </a:rPr>
                        <a:t>I’ve got to choose three subjects so I might as well choose maths</a:t>
                      </a:r>
                    </a:p>
                    <a:p>
                      <a:pPr>
                        <a:lnSpc>
                          <a:spcPct val="107000"/>
                        </a:lnSpc>
                        <a:spcAft>
                          <a:spcPts val="800"/>
                        </a:spcAft>
                        <a:buNone/>
                      </a:pPr>
                      <a:r>
                        <a:rPr lang="en-GB" sz="1100" b="0" dirty="0">
                          <a:solidFill>
                            <a:sysClr val="windowText" lastClr="000000"/>
                          </a:solidFill>
                          <a:effectLst/>
                          <a:latin typeface="+mj-lt"/>
                        </a:rPr>
                        <a:t>If this is your only reason for choosing maths, think again. Maths A level requires hard work and self-discipline. If you are not enthusiastic about the subject you are very unlikely to be successful. This goes for your other subject choices too.</a:t>
                      </a:r>
                      <a:endParaRPr lang="en-GB" sz="1100" b="0" dirty="0">
                        <a:solidFill>
                          <a:sysClr val="windowText" lastClr="000000"/>
                        </a:solidFill>
                        <a:effectLst/>
                        <a:latin typeface="+mj-lt"/>
                        <a:ea typeface="Calibri" panose="020F0502020204030204" pitchFamily="34" charset="0"/>
                        <a:cs typeface="Times New Roman" panose="02020603050405020304" pitchFamily="18" charset="0"/>
                      </a:endParaRPr>
                    </a:p>
                  </a:txBody>
                  <a:tcPr marL="50155" marR="50155" marT="0" marB="0">
                    <a:noFill/>
                  </a:tcPr>
                </a:tc>
                <a:extLst>
                  <a:ext uri="{0D108BD9-81ED-4DB2-BD59-A6C34878D82A}">
                    <a16:rowId xmlns:a16="http://schemas.microsoft.com/office/drawing/2014/main" val="1844690437"/>
                  </a:ext>
                </a:extLst>
              </a:tr>
            </a:tbl>
          </a:graphicData>
        </a:graphic>
      </p:graphicFrame>
      <mc:AlternateContent xmlns:mc="http://schemas.openxmlformats.org/markup-compatibility/2006" xmlns:a14="http://schemas.microsoft.com/office/drawing/2010/main">
        <mc:Choice Requires="a14">
          <p:sp>
            <p:nvSpPr>
              <p:cNvPr id="26" name="TextBox 25">
                <a:extLst>
                  <a:ext uri="{FF2B5EF4-FFF2-40B4-BE49-F238E27FC236}">
                    <a16:creationId xmlns:a16="http://schemas.microsoft.com/office/drawing/2014/main" id="{CE1698BF-9BF8-A683-20AE-C8EFE51CD903}"/>
                  </a:ext>
                </a:extLst>
              </p:cNvPr>
              <p:cNvSpPr txBox="1"/>
              <p:nvPr/>
            </p:nvSpPr>
            <p:spPr>
              <a:xfrm rot="10800000">
                <a:off x="126387" y="8586078"/>
                <a:ext cx="6307562" cy="1003288"/>
              </a:xfrm>
              <a:prstGeom prst="rect">
                <a:avLst/>
              </a:prstGeom>
              <a:noFill/>
            </p:spPr>
            <p:txBody>
              <a:bodyPr wrap="square" rtlCol="0">
                <a:spAutoFit/>
              </a:bodyPr>
              <a:lstStyle/>
              <a:p>
                <a:pPr lvl="0"/>
                <a:r>
                  <a:rPr lang="en-GB" sz="1100" dirty="0">
                    <a:latin typeface="+mj-lt"/>
                  </a:rPr>
                  <a:t>Solutions</a:t>
                </a:r>
              </a:p>
              <a:p>
                <a:pPr lvl="0"/>
                <a:r>
                  <a:rPr lang="en-GB" sz="1100" dirty="0">
                    <a:latin typeface="+mj-lt"/>
                  </a:rPr>
                  <a:t>Find the value of: 2				Simplify fully:</a:t>
                </a:r>
                <a14:m>
                  <m:oMath xmlns:m="http://schemas.openxmlformats.org/officeDocument/2006/math">
                    <m:f>
                      <m:fPr>
                        <m:ctrlPr>
                          <a:rPr lang="en-GB" sz="1100" b="0" i="1" smtClean="0">
                            <a:latin typeface="Cambria Math" panose="02040503050406030204" pitchFamily="18" charset="0"/>
                          </a:rPr>
                        </m:ctrlPr>
                      </m:fPr>
                      <m:num>
                        <m:r>
                          <a:rPr lang="en-GB" sz="1100" b="0" i="1" smtClean="0">
                            <a:latin typeface="Cambria Math" panose="02040503050406030204" pitchFamily="18" charset="0"/>
                          </a:rPr>
                          <m:t>7</m:t>
                        </m:r>
                        <m:r>
                          <a:rPr lang="en-GB" sz="1100" b="0" i="1" smtClean="0">
                            <a:latin typeface="Cambria Math" panose="02040503050406030204" pitchFamily="18" charset="0"/>
                          </a:rPr>
                          <m:t>𝑥</m:t>
                        </m:r>
                        <m:r>
                          <a:rPr lang="en-GB" sz="1100" b="0" i="1" smtClean="0">
                            <a:latin typeface="Cambria Math" panose="02040503050406030204" pitchFamily="18" charset="0"/>
                          </a:rPr>
                          <m:t>−6</m:t>
                        </m:r>
                      </m:num>
                      <m:den>
                        <m:r>
                          <a:rPr lang="en-GB" sz="1100" b="0" i="1" smtClean="0">
                            <a:latin typeface="Cambria Math" panose="02040503050406030204" pitchFamily="18" charset="0"/>
                          </a:rPr>
                          <m:t>𝑥</m:t>
                        </m:r>
                        <m:r>
                          <a:rPr lang="en-GB" sz="1100" b="0" i="1" smtClean="0">
                            <a:latin typeface="Cambria Math" panose="02040503050406030204" pitchFamily="18" charset="0"/>
                          </a:rPr>
                          <m:t>(2−</m:t>
                        </m:r>
                        <m:r>
                          <a:rPr lang="en-GB" sz="1100" b="0" i="1" smtClean="0">
                            <a:latin typeface="Cambria Math" panose="02040503050406030204" pitchFamily="18" charset="0"/>
                          </a:rPr>
                          <m:t>𝑥</m:t>
                        </m:r>
                        <m:r>
                          <a:rPr lang="en-GB" sz="1100" b="0" i="1" smtClean="0">
                            <a:latin typeface="Cambria Math" panose="02040503050406030204" pitchFamily="18" charset="0"/>
                          </a:rPr>
                          <m:t>)</m:t>
                        </m:r>
                      </m:den>
                    </m:f>
                  </m:oMath>
                </a14:m>
                <a:r>
                  <a:rPr lang="en-GB" sz="1100" dirty="0">
                    <a:latin typeface="+mj-lt"/>
                  </a:rPr>
                  <a:t>	</a:t>
                </a:r>
                <a14:m>
                  <m:oMath xmlns:m="http://schemas.openxmlformats.org/officeDocument/2006/math">
                    <m:f>
                      <m:fPr>
                        <m:ctrlPr>
                          <a:rPr lang="en-GB" sz="1100" b="0" i="1" smtClean="0">
                            <a:latin typeface="Cambria Math" panose="02040503050406030204" pitchFamily="18" charset="0"/>
                          </a:rPr>
                        </m:ctrlPr>
                      </m:fPr>
                      <m:num>
                        <m:r>
                          <a:rPr lang="en-GB" sz="1100" b="0" i="1" smtClean="0">
                            <a:latin typeface="Cambria Math" panose="02040503050406030204" pitchFamily="18" charset="0"/>
                          </a:rPr>
                          <m:t>7</m:t>
                        </m:r>
                        <m:r>
                          <a:rPr lang="en-GB" sz="1100" b="0" i="1" smtClean="0">
                            <a:latin typeface="Cambria Math" panose="02040503050406030204" pitchFamily="18" charset="0"/>
                          </a:rPr>
                          <m:t>𝑥</m:t>
                        </m:r>
                      </m:num>
                      <m:den>
                        <m:r>
                          <a:rPr lang="en-GB" sz="1100" b="0" i="1" smtClean="0">
                            <a:latin typeface="Cambria Math" panose="02040503050406030204" pitchFamily="18" charset="0"/>
                          </a:rPr>
                          <m:t>𝑥</m:t>
                        </m:r>
                        <m:r>
                          <a:rPr lang="en-GB" sz="1100" b="0" i="1" smtClean="0">
                            <a:latin typeface="Cambria Math" panose="02040503050406030204" pitchFamily="18" charset="0"/>
                          </a:rPr>
                          <m:t>+5</m:t>
                        </m:r>
                      </m:den>
                    </m:f>
                  </m:oMath>
                </a14:m>
                <a:endParaRPr lang="en-GB" sz="1100" dirty="0">
                  <a:latin typeface="+mj-lt"/>
                </a:endParaRPr>
              </a:p>
              <a:p>
                <a:pPr lvl="0"/>
                <a:r>
                  <a:rPr lang="en-GB" sz="1100" dirty="0">
                    <a:latin typeface="+mj-lt"/>
                  </a:rPr>
                  <a:t>Factorise: </a:t>
                </a:r>
                <a:r>
                  <a:rPr lang="en-GB" sz="1100" dirty="0">
                    <a:ea typeface="Calibri" panose="020F0502020204030204" pitchFamily="34" charset="0"/>
                    <a:cs typeface="Times New Roman" panose="02020603050405020304" pitchFamily="18" charset="0"/>
                  </a:rPr>
                  <a:t> </a:t>
                </a:r>
                <a14:m>
                  <m:oMath xmlns:m="http://schemas.openxmlformats.org/officeDocument/2006/math">
                    <m:r>
                      <a:rPr lang="en-GB" sz="1100" i="1">
                        <a:latin typeface="Cambria Math" panose="02040503050406030204" pitchFamily="18" charset="0"/>
                        <a:ea typeface="Calibri" panose="020F0502020204030204" pitchFamily="34" charset="0"/>
                        <a:cs typeface="Times New Roman" panose="02020603050405020304" pitchFamily="18" charset="0"/>
                      </a:rPr>
                      <m:t>2</m:t>
                    </m:r>
                    <m:r>
                      <a:rPr lang="en-GB" sz="1100" i="1">
                        <a:latin typeface="Cambria Math" panose="02040503050406030204" pitchFamily="18" charset="0"/>
                        <a:ea typeface="Calibri" panose="020F0502020204030204" pitchFamily="34" charset="0"/>
                        <a:cs typeface="Times New Roman" panose="02020603050405020304" pitchFamily="18" charset="0"/>
                      </a:rPr>
                      <m:t>𝑥𝑦</m:t>
                    </m:r>
                    <m:d>
                      <m:dPr>
                        <m:ctrlPr>
                          <a:rPr lang="en-GB" sz="1100" i="1">
                            <a:latin typeface="Cambria Math" panose="02040503050406030204" pitchFamily="18" charset="0"/>
                            <a:ea typeface="Calibri" panose="020F0502020204030204" pitchFamily="34" charset="0"/>
                            <a:cs typeface="Times New Roman" panose="02020603050405020304" pitchFamily="18" charset="0"/>
                          </a:rPr>
                        </m:ctrlPr>
                      </m:dPr>
                      <m:e>
                        <m:sSup>
                          <m:sSupPr>
                            <m:ctrlPr>
                              <a:rPr lang="en-GB" sz="1100" i="1">
                                <a:latin typeface="Cambria Math" panose="02040503050406030204" pitchFamily="18" charset="0"/>
                                <a:ea typeface="Calibri" panose="020F0502020204030204" pitchFamily="34" charset="0"/>
                                <a:cs typeface="Times New Roman" panose="02020603050405020304" pitchFamily="18" charset="0"/>
                              </a:rPr>
                            </m:ctrlPr>
                          </m:sSupPr>
                          <m:e>
                            <m:r>
                              <a:rPr lang="en-GB" sz="1100" i="1">
                                <a:latin typeface="Cambria Math" panose="02040503050406030204" pitchFamily="18" charset="0"/>
                                <a:ea typeface="Calibri" panose="020F0502020204030204" pitchFamily="34" charset="0"/>
                                <a:cs typeface="Times New Roman" panose="02020603050405020304" pitchFamily="18" charset="0"/>
                              </a:rPr>
                              <m:t>𝑥</m:t>
                            </m:r>
                          </m:e>
                          <m:sup>
                            <m:r>
                              <a:rPr lang="en-GB" sz="1100" i="1">
                                <a:latin typeface="Cambria Math" panose="02040503050406030204" pitchFamily="18" charset="0"/>
                                <a:ea typeface="Calibri" panose="020F0502020204030204" pitchFamily="34" charset="0"/>
                                <a:cs typeface="Times New Roman" panose="02020603050405020304" pitchFamily="18" charset="0"/>
                              </a:rPr>
                              <m:t>2</m:t>
                            </m:r>
                          </m:sup>
                        </m:sSup>
                        <m:r>
                          <a:rPr lang="en-GB" sz="1100" i="1">
                            <a:latin typeface="Cambria Math" panose="02040503050406030204" pitchFamily="18" charset="0"/>
                            <a:ea typeface="Calibri" panose="020F0502020204030204" pitchFamily="34" charset="0"/>
                            <a:cs typeface="Times New Roman" panose="02020603050405020304" pitchFamily="18" charset="0"/>
                          </a:rPr>
                          <m:t>+3</m:t>
                        </m:r>
                        <m:r>
                          <a:rPr lang="en-GB" sz="1100" i="1">
                            <a:latin typeface="Cambria Math" panose="02040503050406030204" pitchFamily="18" charset="0"/>
                            <a:ea typeface="Calibri" panose="020F0502020204030204" pitchFamily="34" charset="0"/>
                            <a:cs typeface="Times New Roman" panose="02020603050405020304" pitchFamily="18" charset="0"/>
                          </a:rPr>
                          <m:t>𝑦</m:t>
                        </m:r>
                      </m:e>
                    </m:d>
                    <m:r>
                      <a:rPr lang="en-GB" sz="1100" i="1">
                        <a:latin typeface="Cambria Math" panose="02040503050406030204" pitchFamily="18" charset="0"/>
                        <a:ea typeface="Calibri" panose="020F0502020204030204" pitchFamily="34" charset="0"/>
                        <a:cs typeface="Times New Roman" panose="02020603050405020304" pitchFamily="18" charset="0"/>
                      </a:rPr>
                      <m:t>        </m:t>
                    </m:r>
                    <m:d>
                      <m:dPr>
                        <m:ctrlPr>
                          <a:rPr lang="en-GB" sz="1100" i="1">
                            <a:latin typeface="Cambria Math" panose="02040503050406030204" pitchFamily="18" charset="0"/>
                            <a:ea typeface="Calibri" panose="020F0502020204030204" pitchFamily="34" charset="0"/>
                            <a:cs typeface="Times New Roman" panose="02020603050405020304" pitchFamily="18" charset="0"/>
                          </a:rPr>
                        </m:ctrlPr>
                      </m:dPr>
                      <m:e>
                        <m:r>
                          <a:rPr lang="en-GB" sz="1100" i="1">
                            <a:latin typeface="Cambria Math" panose="02040503050406030204" pitchFamily="18" charset="0"/>
                            <a:ea typeface="Calibri" panose="020F0502020204030204" pitchFamily="34" charset="0"/>
                            <a:cs typeface="Times New Roman" panose="02020603050405020304" pitchFamily="18" charset="0"/>
                          </a:rPr>
                          <m:t>2</m:t>
                        </m:r>
                        <m:r>
                          <a:rPr lang="en-GB" sz="1100" i="1">
                            <a:latin typeface="Cambria Math" panose="02040503050406030204" pitchFamily="18" charset="0"/>
                            <a:ea typeface="Calibri" panose="020F0502020204030204" pitchFamily="34" charset="0"/>
                            <a:cs typeface="Times New Roman" panose="02020603050405020304" pitchFamily="18" charset="0"/>
                          </a:rPr>
                          <m:t>𝑥</m:t>
                        </m:r>
                        <m:r>
                          <a:rPr lang="en-GB" sz="1100" i="1">
                            <a:latin typeface="Cambria Math" panose="02040503050406030204" pitchFamily="18" charset="0"/>
                            <a:ea typeface="Calibri" panose="020F0502020204030204" pitchFamily="34" charset="0"/>
                            <a:cs typeface="Times New Roman" panose="02020603050405020304" pitchFamily="18" charset="0"/>
                          </a:rPr>
                          <m:t>−1</m:t>
                        </m:r>
                      </m:e>
                    </m:d>
                    <m:r>
                      <a:rPr lang="en-GB" sz="1100" i="1">
                        <a:latin typeface="Cambria Math" panose="02040503050406030204" pitchFamily="18" charset="0"/>
                        <a:ea typeface="Calibri" panose="020F0502020204030204" pitchFamily="34" charset="0"/>
                        <a:cs typeface="Times New Roman" panose="02020603050405020304" pitchFamily="18" charset="0"/>
                      </a:rPr>
                      <m:t>(</m:t>
                    </m:r>
                    <m:r>
                      <a:rPr lang="en-GB" sz="1100" i="1">
                        <a:latin typeface="Cambria Math" panose="02040503050406030204" pitchFamily="18" charset="0"/>
                        <a:ea typeface="Calibri" panose="020F0502020204030204" pitchFamily="34" charset="0"/>
                        <a:cs typeface="Times New Roman" panose="02020603050405020304" pitchFamily="18" charset="0"/>
                      </a:rPr>
                      <m:t>𝑥</m:t>
                    </m:r>
                    <m:r>
                      <a:rPr lang="en-GB" sz="1100" i="1">
                        <a:latin typeface="Cambria Math" panose="02040503050406030204" pitchFamily="18" charset="0"/>
                        <a:ea typeface="Calibri" panose="020F0502020204030204" pitchFamily="34" charset="0"/>
                        <a:cs typeface="Times New Roman" panose="02020603050405020304" pitchFamily="18" charset="0"/>
                      </a:rPr>
                      <m:t>+3)</m:t>
                    </m:r>
                  </m:oMath>
                </a14:m>
                <a:r>
                  <a:rPr lang="en-GB" sz="1100" dirty="0">
                    <a:latin typeface="+mj-lt"/>
                  </a:rPr>
                  <a:t>   	Solve the simultaneous equations </a:t>
                </a:r>
                <a14:m>
                  <m:oMath xmlns:m="http://schemas.openxmlformats.org/officeDocument/2006/math">
                    <m:r>
                      <a:rPr lang="en-GB" sz="1100" b="0" i="1" smtClean="0">
                        <a:latin typeface="Cambria Math" panose="02040503050406030204" pitchFamily="18" charset="0"/>
                      </a:rPr>
                      <m:t>𝑥</m:t>
                    </m:r>
                    <m:r>
                      <a:rPr lang="en-GB" sz="1100" b="0" i="1" smtClean="0">
                        <a:latin typeface="Cambria Math" panose="02040503050406030204" pitchFamily="18" charset="0"/>
                      </a:rPr>
                      <m:t>=−</m:t>
                    </m:r>
                    <m:f>
                      <m:fPr>
                        <m:ctrlPr>
                          <a:rPr lang="en-GB" sz="1100" b="0" i="1" smtClean="0">
                            <a:latin typeface="Cambria Math" panose="02040503050406030204" pitchFamily="18" charset="0"/>
                          </a:rPr>
                        </m:ctrlPr>
                      </m:fPr>
                      <m:num>
                        <m:r>
                          <a:rPr lang="en-GB" sz="1100" b="0" i="1" smtClean="0">
                            <a:latin typeface="Cambria Math" panose="02040503050406030204" pitchFamily="18" charset="0"/>
                          </a:rPr>
                          <m:t>1</m:t>
                        </m:r>
                      </m:num>
                      <m:den>
                        <m:r>
                          <a:rPr lang="en-GB" sz="1100" b="0" i="1" smtClean="0">
                            <a:latin typeface="Cambria Math" panose="02040503050406030204" pitchFamily="18" charset="0"/>
                          </a:rPr>
                          <m:t>2</m:t>
                        </m:r>
                      </m:den>
                    </m:f>
                    <m:r>
                      <a:rPr lang="en-GB" sz="1100" b="0" i="1" smtClean="0">
                        <a:latin typeface="Cambria Math" panose="02040503050406030204" pitchFamily="18" charset="0"/>
                      </a:rPr>
                      <m:t>, </m:t>
                    </m:r>
                    <m:r>
                      <a:rPr lang="en-GB" sz="1100" b="0" i="1" smtClean="0">
                        <a:latin typeface="Cambria Math" panose="02040503050406030204" pitchFamily="18" charset="0"/>
                      </a:rPr>
                      <m:t>𝑦</m:t>
                    </m:r>
                    <m:r>
                      <a:rPr lang="en-GB" sz="1100" b="0" i="1" smtClean="0">
                        <a:latin typeface="Cambria Math" panose="02040503050406030204" pitchFamily="18" charset="0"/>
                      </a:rPr>
                      <m:t>=</m:t>
                    </m:r>
                    <m:f>
                      <m:fPr>
                        <m:ctrlPr>
                          <a:rPr lang="en-GB" sz="1100" b="0" i="1" smtClean="0">
                            <a:latin typeface="Cambria Math" panose="02040503050406030204" pitchFamily="18" charset="0"/>
                          </a:rPr>
                        </m:ctrlPr>
                      </m:fPr>
                      <m:num>
                        <m:r>
                          <a:rPr lang="en-GB" sz="1100" b="0" i="1" smtClean="0">
                            <a:latin typeface="Cambria Math" panose="02040503050406030204" pitchFamily="18" charset="0"/>
                          </a:rPr>
                          <m:t>9</m:t>
                        </m:r>
                      </m:num>
                      <m:den>
                        <m:r>
                          <a:rPr lang="en-GB" sz="1100" b="0" i="1" smtClean="0">
                            <a:latin typeface="Cambria Math" panose="02040503050406030204" pitchFamily="18" charset="0"/>
                          </a:rPr>
                          <m:t>2</m:t>
                        </m:r>
                      </m:den>
                    </m:f>
                  </m:oMath>
                </a14:m>
                <a:r>
                  <a:rPr lang="en-GB" sz="1100" dirty="0">
                    <a:latin typeface="+mj-lt"/>
                  </a:rPr>
                  <a:t>   </a:t>
                </a:r>
              </a:p>
              <a:p>
                <a:r>
                  <a:rPr lang="en-GB" sz="1100" dirty="0">
                    <a:latin typeface="+mj-lt"/>
                  </a:rPr>
                  <a:t>Make x the subject: </a:t>
                </a:r>
                <a14:m>
                  <m:oMath xmlns:m="http://schemas.openxmlformats.org/officeDocument/2006/math">
                    <m:r>
                      <a:rPr lang="en-GB" sz="1000" i="1">
                        <a:latin typeface="Cambria Math" panose="02040503050406030204" pitchFamily="18" charset="0"/>
                        <a:ea typeface="Calibri" panose="020F0502020204030204" pitchFamily="34" charset="0"/>
                        <a:cs typeface="Times New Roman" panose="02020603050405020304" pitchFamily="18" charset="0"/>
                      </a:rPr>
                      <m:t>𝑥</m:t>
                    </m:r>
                    <m:r>
                      <a:rPr lang="en-GB" sz="1000" i="1">
                        <a:latin typeface="Cambria Math" panose="02040503050406030204" pitchFamily="18" charset="0"/>
                        <a:ea typeface="Calibri" panose="020F0502020204030204" pitchFamily="34" charset="0"/>
                        <a:cs typeface="Times New Roman" panose="02020603050405020304" pitchFamily="18" charset="0"/>
                      </a:rPr>
                      <m:t>=</m:t>
                    </m:r>
                    <m:f>
                      <m:fPr>
                        <m:ctrlPr>
                          <a:rPr lang="en-GB" sz="1000" i="1">
                            <a:latin typeface="Cambria Math" panose="02040503050406030204" pitchFamily="18" charset="0"/>
                            <a:ea typeface="Calibri" panose="020F0502020204030204" pitchFamily="34" charset="0"/>
                            <a:cs typeface="Times New Roman" panose="02020603050405020304" pitchFamily="18" charset="0"/>
                          </a:rPr>
                        </m:ctrlPr>
                      </m:fPr>
                      <m:num>
                        <m:sSup>
                          <m:sSupPr>
                            <m:ctrlPr>
                              <a:rPr lang="en-GB" sz="1000" i="1">
                                <a:latin typeface="Cambria Math" panose="02040503050406030204" pitchFamily="18" charset="0"/>
                                <a:ea typeface="Calibri" panose="020F0502020204030204" pitchFamily="34" charset="0"/>
                                <a:cs typeface="Times New Roman" panose="02020603050405020304" pitchFamily="18" charset="0"/>
                              </a:rPr>
                            </m:ctrlPr>
                          </m:sSupPr>
                          <m:e>
                            <m:r>
                              <a:rPr lang="en-GB" sz="1000" i="1">
                                <a:latin typeface="Cambria Math" panose="02040503050406030204" pitchFamily="18" charset="0"/>
                                <a:ea typeface="Calibri" panose="020F0502020204030204" pitchFamily="34" charset="0"/>
                                <a:cs typeface="Times New Roman" panose="02020603050405020304" pitchFamily="18" charset="0"/>
                              </a:rPr>
                              <m:t>𝑦</m:t>
                            </m:r>
                          </m:e>
                          <m:sup>
                            <m:r>
                              <a:rPr lang="en-GB" sz="1000" i="1">
                                <a:latin typeface="Cambria Math" panose="02040503050406030204" pitchFamily="18" charset="0"/>
                                <a:ea typeface="Calibri" panose="020F0502020204030204" pitchFamily="34" charset="0"/>
                                <a:cs typeface="Times New Roman" panose="02020603050405020304" pitchFamily="18" charset="0"/>
                              </a:rPr>
                              <m:t>2</m:t>
                            </m:r>
                          </m:sup>
                        </m:sSup>
                        <m:r>
                          <a:rPr lang="en-GB" sz="1000" i="1">
                            <a:latin typeface="Cambria Math" panose="02040503050406030204" pitchFamily="18" charset="0"/>
                            <a:ea typeface="Calibri" panose="020F0502020204030204" pitchFamily="34" charset="0"/>
                            <a:cs typeface="Times New Roman" panose="02020603050405020304" pitchFamily="18" charset="0"/>
                          </a:rPr>
                          <m:t>+2</m:t>
                        </m:r>
                      </m:num>
                      <m:den>
                        <m:r>
                          <a:rPr lang="en-GB" sz="1000" i="1">
                            <a:latin typeface="Cambria Math" panose="02040503050406030204" pitchFamily="18" charset="0"/>
                            <a:ea typeface="Calibri" panose="020F0502020204030204" pitchFamily="34" charset="0"/>
                            <a:cs typeface="Times New Roman" panose="02020603050405020304" pitchFamily="18" charset="0"/>
                          </a:rPr>
                          <m:t>5</m:t>
                        </m:r>
                      </m:den>
                    </m:f>
                  </m:oMath>
                </a14:m>
                <a:endParaRPr lang="en-GB" sz="1000" dirty="0">
                  <a:latin typeface="+mj-lt"/>
                </a:endParaRPr>
              </a:p>
            </p:txBody>
          </p:sp>
        </mc:Choice>
        <mc:Fallback xmlns="">
          <p:sp>
            <p:nvSpPr>
              <p:cNvPr id="26" name="TextBox 25">
                <a:extLst>
                  <a:ext uri="{FF2B5EF4-FFF2-40B4-BE49-F238E27FC236}">
                    <a16:creationId xmlns:a16="http://schemas.microsoft.com/office/drawing/2014/main" id="{CE1698BF-9BF8-A683-20AE-C8EFE51CD903}"/>
                  </a:ext>
                </a:extLst>
              </p:cNvPr>
              <p:cNvSpPr txBox="1">
                <a:spLocks noRot="1" noChangeAspect="1" noMove="1" noResize="1" noEditPoints="1" noAdjustHandles="1" noChangeArrowheads="1" noChangeShapeType="1" noTextEdit="1"/>
              </p:cNvSpPr>
              <p:nvPr/>
            </p:nvSpPr>
            <p:spPr>
              <a:xfrm rot="10800000">
                <a:off x="126387" y="8586078"/>
                <a:ext cx="6307562" cy="1003288"/>
              </a:xfrm>
              <a:prstGeom prst="rect">
                <a:avLst/>
              </a:prstGeom>
              <a:blipFill>
                <a:blip r:embed="rId3"/>
                <a:stretch>
                  <a:fillRect b="-606"/>
                </a:stretch>
              </a:blipFill>
            </p:spPr>
            <p:txBody>
              <a:bodyPr/>
              <a:lstStyle/>
              <a:p>
                <a:r>
                  <a:rPr lang="en-GB">
                    <a:noFill/>
                  </a:rPr>
                  <a:t> </a:t>
                </a:r>
              </a:p>
            </p:txBody>
          </p:sp>
        </mc:Fallback>
      </mc:AlternateContent>
    </p:spTree>
    <p:extLst>
      <p:ext uri="{BB962C8B-B14F-4D97-AF65-F5344CB8AC3E}">
        <p14:creationId xmlns:p14="http://schemas.microsoft.com/office/powerpoint/2010/main" val="179480149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5A6A6B2464BB8488622082D9E8EE9E9" ma:contentTypeVersion="19" ma:contentTypeDescription="Create a new document." ma:contentTypeScope="" ma:versionID="13489959fc8de012b69ab66ba7815937">
  <xsd:schema xmlns:xsd="http://www.w3.org/2001/XMLSchema" xmlns:xs="http://www.w3.org/2001/XMLSchema" xmlns:p="http://schemas.microsoft.com/office/2006/metadata/properties" xmlns:ns2="9b0906bf-bdfc-4293-92bf-73ff3b8291b9" xmlns:ns3="5cbb70a0-51aa-4b9b-a53b-f039c9636d9a" targetNamespace="http://schemas.microsoft.com/office/2006/metadata/properties" ma:root="true" ma:fieldsID="b9da246e314bb71f7d1e439aa018799a" ns2:_="" ns3:_="">
    <xsd:import namespace="9b0906bf-bdfc-4293-92bf-73ff3b8291b9"/>
    <xsd:import namespace="5cbb70a0-51aa-4b9b-a53b-f039c9636d9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0906bf-bdfc-4293-92bf-73ff3b8291b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9725bcc-4bff-48db-9f33-da411d5cb4a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cbb70a0-51aa-4b9b-a53b-f039c9636d9a"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6034733c-e277-4e58-8708-ac268c65452a}" ma:internalName="TaxCatchAll" ma:showField="CatchAllData" ma:web="5cbb70a0-51aa-4b9b-a53b-f039c9636d9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5cbb70a0-51aa-4b9b-a53b-f039c9636d9a"/>
    <lcf76f155ced4ddcb4097134ff3c332f xmlns="9b0906bf-bdfc-4293-92bf-73ff3b8291b9">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45F89553-E743-4A3A-8466-65625D2D8667}">
  <ds:schemaRefs>
    <ds:schemaRef ds:uri="5cbb70a0-51aa-4b9b-a53b-f039c9636d9a"/>
    <ds:schemaRef ds:uri="9b0906bf-bdfc-4293-92bf-73ff3b8291b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23EF94F6-44DA-4253-982A-F481BC01C34A}">
  <ds:schemaRefs>
    <ds:schemaRef ds:uri="http://schemas.microsoft.com/sharepoint/v3/contenttype/forms"/>
  </ds:schemaRefs>
</ds:datastoreItem>
</file>

<file path=customXml/itemProps3.xml><?xml version="1.0" encoding="utf-8"?>
<ds:datastoreItem xmlns:ds="http://schemas.openxmlformats.org/officeDocument/2006/customXml" ds:itemID="{4AF9D4CE-40EE-4082-A031-B0A59F3ED5FA}">
  <ds:schemaRefs>
    <ds:schemaRef ds:uri="http://purl.org/dc/elements/1.1/"/>
    <ds:schemaRef ds:uri="http://schemas.microsoft.com/office/2006/metadata/properties"/>
    <ds:schemaRef ds:uri="http://schemas.microsoft.com/office/2006/documentManagement/types"/>
    <ds:schemaRef ds:uri="http://purl.org/dc/terms/"/>
    <ds:schemaRef ds:uri="http://purl.org/dc/dcmitype/"/>
    <ds:schemaRef ds:uri="http://schemas.openxmlformats.org/package/2006/metadata/core-properties"/>
    <ds:schemaRef ds:uri="http://www.w3.org/XML/1998/namespace"/>
    <ds:schemaRef ds:uri="http://schemas.microsoft.com/office/infopath/2007/PartnerControls"/>
    <ds:schemaRef ds:uri="5cbb70a0-51aa-4b9b-a53b-f039c9636d9a"/>
    <ds:schemaRef ds:uri="9b0906bf-bdfc-4293-92bf-73ff3b8291b9"/>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57</TotalTime>
  <Words>976</Words>
  <Application>Microsoft Office PowerPoint</Application>
  <PresentationFormat>A4 Paper (210x297 mm)</PresentationFormat>
  <Paragraphs>56</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 Rivers Staff 8554036</dc:creator>
  <cp:lastModifiedBy>A Stoker Staff 8924004</cp:lastModifiedBy>
  <cp:revision>4</cp:revision>
  <dcterms:created xsi:type="dcterms:W3CDTF">2024-05-15T12:53:50Z</dcterms:created>
  <dcterms:modified xsi:type="dcterms:W3CDTF">2025-06-30T15:34:44Z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0x01010055A6A6B2464BB8488622082D9E8EE9E9</vt:lpwstr>
  </property>
  <property fmtid="{D5CDD505-2E9C-101B-9397-08002B2CF9AE}" pid="3" name="MediaServiceImageTags">
    <vt:lpwstr/>
  </property>
</Properties>
</file>